
<file path=[Content_Types].xml><?xml version="1.0" encoding="utf-8"?>
<Types xmlns="http://schemas.openxmlformats.org/package/2006/content-types">
  <Default Extension="bin" ContentType="image/png"/>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media/image8.bin" ContentType="image/jpeg"/>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media/image19.bin" ContentType="image/jpeg"/>
  <Override PartName="/ppt/tags/tag7.xml" ContentType="application/vnd.openxmlformats-officedocument.presentationml.tags+xml"/>
  <Override PartName="/ppt/media/image20.bin" ContentType="image/jpe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34"/>
  </p:sldMasterIdLst>
  <p:notesMasterIdLst>
    <p:notesMasterId r:id="rId45"/>
  </p:notesMasterIdLst>
  <p:sldIdLst>
    <p:sldId id="266" r:id="rId35"/>
    <p:sldId id="276" r:id="rId36"/>
    <p:sldId id="256" r:id="rId37"/>
    <p:sldId id="521" r:id="rId38"/>
    <p:sldId id="522" r:id="rId39"/>
    <p:sldId id="523" r:id="rId40"/>
    <p:sldId id="524" r:id="rId41"/>
    <p:sldId id="525" r:id="rId42"/>
    <p:sldId id="526" r:id="rId43"/>
    <p:sldId id="527"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Century Gothic" panose="020B0502020202020204" pitchFamily="34" charset="0"/>
      <p:regular r:id="rId50"/>
      <p:bold r:id="rId51"/>
      <p:italic r:id="rId52"/>
      <p:boldItalic r:id="rId53"/>
    </p:embeddedFont>
    <p:embeddedFont>
      <p:font typeface="Elephant" panose="02020904090505020303" pitchFamily="18" charset="0"/>
      <p:regular r:id="rId54"/>
      <p:bold r:id="rId55"/>
      <p:italic r:id="rId56"/>
    </p:embeddedFont>
    <p:embeddedFont>
      <p:font typeface="Franklin Gothic Book" panose="020B0503020102020204" pitchFamily="34"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Swanson" initials="HS" lastIdx="1" clrIdx="0">
    <p:extLst>
      <p:ext uri="{19B8F6BF-5375-455C-9EA6-DF929625EA0E}">
        <p15:presenceInfo xmlns:p15="http://schemas.microsoft.com/office/powerpoint/2012/main" userId="S-1-5-21-1795584311-1084952338-312552118-15633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987659"/>
    <a:srgbClr val="6B4E32"/>
    <a:srgbClr val="403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4EEC00-C9FB-47C5-8399-372AACDB0981}">
  <a:tblStyle styleId="{7D4EEC00-C9FB-47C5-8399-372AACDB098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614" y="91"/>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20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5.xml"/><Relationship Id="rId21" Type="http://schemas.openxmlformats.org/officeDocument/2006/relationships/customXml" Target="../customXml/item21.xml"/><Relationship Id="rId34" Type="http://schemas.openxmlformats.org/officeDocument/2006/relationships/slideMaster" Target="slideMasters/slideMaster1.xml"/><Relationship Id="rId42" Type="http://schemas.openxmlformats.org/officeDocument/2006/relationships/slide" Target="slides/slide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customXml" Target="../customXml/item8.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 Target="slides/slide4.xml"/><Relationship Id="rId46" Type="http://schemas.openxmlformats.org/officeDocument/2006/relationships/font" Target="fonts/font1.fntdata"/><Relationship Id="rId59" Type="http://schemas.openxmlformats.org/officeDocument/2006/relationships/commentAuthors" Target="commentAuthors.xml"/><Relationship Id="rId20" Type="http://schemas.openxmlformats.org/officeDocument/2006/relationships/customXml" Target="../customXml/item20.xml"/><Relationship Id="rId41" Type="http://schemas.openxmlformats.org/officeDocument/2006/relationships/slide" Target="slides/slide7.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10.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VO:  XXXX country is off the coast of XX or next to XXX. Across this 9 day program, we’ll be spending X nights in XX, the capital of XXX, and then X night in XXX. </a:t>
            </a:r>
          </a:p>
          <a:p>
            <a:endParaRPr lang="en-US" b="1"/>
          </a:p>
          <a:p>
            <a:endParaRPr lang="en-US"/>
          </a:p>
        </p:txBody>
      </p:sp>
      <p:sp>
        <p:nvSpPr>
          <p:cNvPr id="4" name="Slide Number Placeholder 3"/>
          <p:cNvSpPr>
            <a:spLocks noGrp="1"/>
          </p:cNvSpPr>
          <p:nvPr>
            <p:ph type="sldNum" sz="quarter" idx="5"/>
          </p:nvPr>
        </p:nvSpPr>
        <p:spPr/>
        <p:txBody>
          <a:bodyPr/>
          <a:lstStyle/>
          <a:p>
            <a:fld id="{5A011018-73DA-4CFF-9283-3C67EC34B7EA}" type="slidenum">
              <a:rPr lang="en-US"/>
              <a:t>4</a:t>
            </a:fld>
            <a:endParaRPr lang="en-US"/>
          </a:p>
        </p:txBody>
      </p:sp>
    </p:spTree>
    <p:extLst>
      <p:ext uri="{BB962C8B-B14F-4D97-AF65-F5344CB8AC3E}">
        <p14:creationId xmlns:p14="http://schemas.microsoft.com/office/powerpoint/2010/main" val="151100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VO: To give you insight to our itinerary, I’ll walk you through some of the highlights of what you’ll see. </a:t>
            </a:r>
          </a:p>
          <a:p>
            <a:r>
              <a:rPr lang="en-US"/>
              <a:t>First, we’ll travel to XXX where you’ll see XXXX. </a:t>
            </a:r>
            <a:endParaRPr lang="en-US">
              <a:cs typeface="Calibri"/>
            </a:endParaRPr>
          </a:p>
          <a:p>
            <a:r>
              <a:rPr lang="en-US"/>
              <a:t>Then we’ll go to XXX. &lt;Fact on slide&gt;</a:t>
            </a:r>
            <a:endParaRPr lang="en-US">
              <a:cs typeface="Calibri"/>
            </a:endParaRPr>
          </a:p>
          <a:p>
            <a:endParaRPr lang="en-US" b="1"/>
          </a:p>
          <a:p>
            <a:endParaRPr lang="en-US" b="1"/>
          </a:p>
          <a:p>
            <a:pPr marL="228600" indent="-228600">
              <a:buFont typeface="+mj-lt"/>
              <a:buAutoNum type="arabicPeriod"/>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A011018-73DA-4CFF-9283-3C67EC34B7EA}" type="slidenum">
              <a:rPr lang="en-US"/>
              <a:t>5</a:t>
            </a:fld>
            <a:endParaRPr lang="en-US"/>
          </a:p>
        </p:txBody>
      </p:sp>
    </p:spTree>
    <p:extLst>
      <p:ext uri="{BB962C8B-B14F-4D97-AF65-F5344CB8AC3E}">
        <p14:creationId xmlns:p14="http://schemas.microsoft.com/office/powerpoint/2010/main" val="109044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a:t>TOUR CODE SPECIFIC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a:t>FIRST COUNTRY HIGHLIGHTS</a:t>
            </a:r>
          </a:p>
          <a:p>
            <a:endParaRPr lang="en-US"/>
          </a:p>
          <a:p>
            <a:endParaRPr lang="en-US"/>
          </a:p>
          <a:p>
            <a:r>
              <a:rPr lang="en-US"/>
              <a:t>VO: To give you insight to our itinerary, I’ll walk you through some of the highlights of what you’ll see. </a:t>
            </a:r>
          </a:p>
          <a:p>
            <a:r>
              <a:rPr lang="en-US"/>
              <a:t>First, we’ll travel to XXX where you’ll see XXXX. </a:t>
            </a:r>
          </a:p>
          <a:p>
            <a:r>
              <a:rPr lang="en-US"/>
              <a:t>Then we’ll go to XXX. &lt;Fact on slide&gt;</a:t>
            </a:r>
          </a:p>
          <a:p>
            <a:endParaRPr lang="en-US"/>
          </a:p>
        </p:txBody>
      </p:sp>
      <p:sp>
        <p:nvSpPr>
          <p:cNvPr id="4" name="Slide Number Placeholder 3"/>
          <p:cNvSpPr>
            <a:spLocks noGrp="1"/>
          </p:cNvSpPr>
          <p:nvPr>
            <p:ph type="sldNum" sz="quarter" idx="5"/>
          </p:nvPr>
        </p:nvSpPr>
        <p:spPr/>
        <p:txBody>
          <a:bodyPr/>
          <a:lstStyle/>
          <a:p>
            <a:fld id="{5A011018-73DA-4CFF-9283-3C67EC34B7EA}" type="slidenum">
              <a:rPr lang="en-US"/>
              <a:t>6</a:t>
            </a:fld>
            <a:endParaRPr lang="en-US"/>
          </a:p>
        </p:txBody>
      </p:sp>
    </p:spTree>
    <p:extLst>
      <p:ext uri="{BB962C8B-B14F-4D97-AF65-F5344CB8AC3E}">
        <p14:creationId xmlns:p14="http://schemas.microsoft.com/office/powerpoint/2010/main" val="3286372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VO: At the end of this X day trip, you’re bound to have some incredible Instagram and </a:t>
            </a:r>
            <a:r>
              <a:rPr lang="en-US" err="1"/>
              <a:t>tiktok</a:t>
            </a:r>
            <a:r>
              <a:rPr lang="en-US"/>
              <a:t> worthy memories, and a lot of stories to take home. </a:t>
            </a:r>
          </a:p>
          <a:p>
            <a:endParaRPr lang="en-US"/>
          </a:p>
          <a:p>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A011018-73DA-4CFF-9283-3C67EC34B7EA}" type="slidenum">
              <a:rPr lang="en-US"/>
              <a:t>7</a:t>
            </a:fld>
            <a:endParaRPr lang="en-US"/>
          </a:p>
        </p:txBody>
      </p:sp>
    </p:spTree>
    <p:extLst>
      <p:ext uri="{BB962C8B-B14F-4D97-AF65-F5344CB8AC3E}">
        <p14:creationId xmlns:p14="http://schemas.microsoft.com/office/powerpoint/2010/main" val="160201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a:t>TOUR CODE SPECIFIC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a:t>SOCIAL MEDIA WORTHY MEMORIES</a:t>
            </a:r>
          </a:p>
          <a:p>
            <a:pPr marL="0" lvl="0" indent="0">
              <a:spcBef>
                <a:spcPts val="0"/>
              </a:spcBef>
              <a:spcAft>
                <a:spcPts val="0"/>
              </a:spcAft>
              <a:buNone/>
            </a:pPr>
            <a:endParaRPr lang="en-US"/>
          </a:p>
          <a:p>
            <a:pPr marL="0" lvl="0" indent="0">
              <a:spcBef>
                <a:spcPts val="0"/>
              </a:spcBef>
              <a:spcAft>
                <a:spcPts val="0"/>
              </a:spcAft>
              <a:buNone/>
            </a:pPr>
            <a:r>
              <a:rPr lang="en-US"/>
              <a:t>VO: At the end of this X day trip, you’re bound to have some incredible Instagram and </a:t>
            </a:r>
            <a:r>
              <a:rPr lang="en-US" err="1"/>
              <a:t>tiktok</a:t>
            </a:r>
            <a:r>
              <a:rPr lang="en-US"/>
              <a:t> worthy memories, and a lot of stories to take home. </a:t>
            </a:r>
            <a:endParaRPr/>
          </a:p>
        </p:txBody>
      </p:sp>
    </p:spTree>
    <p:extLst>
      <p:ext uri="{BB962C8B-B14F-4D97-AF65-F5344CB8AC3E}">
        <p14:creationId xmlns:p14="http://schemas.microsoft.com/office/powerpoint/2010/main" val="238751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50" b="1" u="sng" dirty="0"/>
              <a:t>VO NOTE: </a:t>
            </a:r>
            <a:r>
              <a:rPr lang="en-US" sz="1050" b="0" dirty="0"/>
              <a:t>Before we dive in, I wanted to show you a quick video which paints a great picture of what the experience of traveling abroad is like. </a:t>
            </a:r>
          </a:p>
          <a:p>
            <a:pPr marL="0" indent="0">
              <a:buFont typeface="Arial" panose="020B0604020202020204" pitchFamily="34" charset="0"/>
              <a:buNone/>
            </a:pPr>
            <a:endParaRPr lang="en-US" sz="1050" dirty="0"/>
          </a:p>
          <a:p>
            <a:pPr marL="0" indent="0">
              <a:buFont typeface="Arial" panose="020B0604020202020204" pitchFamily="34" charset="0"/>
              <a:buNone/>
            </a:pPr>
            <a:r>
              <a:rPr lang="en-US" sz="1050" b="1" i="1" u="sng" dirty="0"/>
              <a:t>Presentation Note:</a:t>
            </a:r>
            <a:r>
              <a:rPr lang="en-US" sz="1050" b="1" i="1" u="sng" baseline="0" dirty="0"/>
              <a:t> </a:t>
            </a:r>
            <a:r>
              <a:rPr lang="en-US" sz="1050" i="1" dirty="0"/>
              <a:t>If you see a</a:t>
            </a:r>
            <a:r>
              <a:rPr lang="en-US" sz="1050" i="1" baseline="0" dirty="0"/>
              <a:t> YELLOW bar on the top of the screen – make sure to hit “ENABLE CONTENT” to ensure this video will play. Sometimes you may need to play it in </a:t>
            </a:r>
            <a:r>
              <a:rPr lang="en-US" sz="1050" i="1" baseline="0" dirty="0" err="1"/>
              <a:t>SlideShow</a:t>
            </a:r>
            <a:r>
              <a:rPr lang="en-US" sz="1050" i="1" baseline="0" dirty="0"/>
              <a:t> mode WITHOUT the Presenter View</a:t>
            </a:r>
            <a:endParaRPr lang="en-US" sz="1050" i="1" dirty="0"/>
          </a:p>
          <a:p>
            <a:pPr marL="171450" indent="-171450">
              <a:buFont typeface="Arial" panose="020B0604020202020204" pitchFamily="34" charset="0"/>
              <a:buChar char="•"/>
            </a:pPr>
            <a:r>
              <a:rPr lang="en-US" sz="1050" i="1" dirty="0"/>
              <a:t>Click</a:t>
            </a:r>
            <a:r>
              <a:rPr lang="en-US" sz="1050" i="1" baseline="0" dirty="0"/>
              <a:t> video to play</a:t>
            </a:r>
            <a:endParaRPr lang="en-US" sz="1050" i="1" dirty="0"/>
          </a:p>
          <a:p>
            <a:pPr marL="171450" indent="-171450">
              <a:buFont typeface="Arial" panose="020B0604020202020204" pitchFamily="34" charset="0"/>
              <a:buChar char="•"/>
            </a:pPr>
            <a:r>
              <a:rPr lang="en-US" sz="1050" i="1" dirty="0"/>
              <a:t>If video gives you issues</a:t>
            </a:r>
            <a:r>
              <a:rPr lang="en-US" sz="1050" i="1" baseline="0" dirty="0"/>
              <a:t> in browser: copy &amp; paste the following into the browser: </a:t>
            </a:r>
            <a:r>
              <a:rPr lang="en-US" sz="1050" b="0" i="1" dirty="0"/>
              <a:t>https://www.youtube.com/watch?v=HULBRF65CJs&amp;t=3s </a:t>
            </a:r>
            <a:endParaRPr lang="en-US" sz="105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D64634-E714-47C7-9311-F8CAB9F8E5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228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mage background">
  <p:cSld name="BLANK_2">
    <p:bg>
      <p:bgPr>
        <a:solidFill>
          <a:srgbClr val="B0C6D3"/>
        </a:solidFill>
        <a:effectLst/>
      </p:bgPr>
    </p:bg>
    <p:spTree>
      <p:nvGrpSpPr>
        <p:cNvPr id="1" name="Shape 160"/>
        <p:cNvGrpSpPr/>
        <p:nvPr/>
      </p:nvGrpSpPr>
      <p:grpSpPr>
        <a:xfrm>
          <a:off x="0" y="0"/>
          <a:ext cx="0" cy="0"/>
          <a:chOff x="0" y="0"/>
          <a:chExt cx="0" cy="0"/>
        </a:xfrm>
      </p:grpSpPr>
      <p:sp>
        <p:nvSpPr>
          <p:cNvPr id="161" name="Google Shape;161;p12"/>
          <p:cNvSpPr/>
          <p:nvPr/>
        </p:nvSpPr>
        <p:spPr>
          <a:xfrm>
            <a:off x="-7650" y="-7650"/>
            <a:ext cx="9151500" cy="5151300"/>
          </a:xfrm>
          <a:prstGeom prst="frame">
            <a:avLst>
              <a:gd name="adj1" fmla="val 4756"/>
            </a:avLst>
          </a:prstGeom>
          <a:solidFill>
            <a:srgbClr val="F2EDDA"/>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
              <a:t> </a:t>
            </a:r>
            <a:endParaRPr/>
          </a:p>
        </p:txBody>
      </p:sp>
      <p:grpSp>
        <p:nvGrpSpPr>
          <p:cNvPr id="162" name="Google Shape;162;p12"/>
          <p:cNvGrpSpPr/>
          <p:nvPr/>
        </p:nvGrpSpPr>
        <p:grpSpPr>
          <a:xfrm>
            <a:off x="114491" y="106842"/>
            <a:ext cx="1127645" cy="1153976"/>
            <a:chOff x="152400" y="152400"/>
            <a:chExt cx="1127645" cy="1153976"/>
          </a:xfrm>
        </p:grpSpPr>
        <p:sp>
          <p:nvSpPr>
            <p:cNvPr id="163" name="Google Shape;163;p12"/>
            <p:cNvSpPr/>
            <p:nvPr/>
          </p:nvSpPr>
          <p:spPr>
            <a:xfrm>
              <a:off x="152400" y="152400"/>
              <a:ext cx="921300" cy="921300"/>
            </a:xfrm>
            <a:prstGeom prst="diagStripe">
              <a:avLst>
                <a:gd name="adj" fmla="val 50000"/>
              </a:avLst>
            </a:prstGeom>
            <a:solidFill>
              <a:srgbClr val="FFFFFF"/>
            </a:solidFill>
            <a:ln>
              <a:noFill/>
            </a:ln>
            <a:effectLst>
              <a:outerShdw blurRad="28575" dist="9525" dir="2700000" algn="bl" rotWithShape="0">
                <a:srgbClr val="000000">
                  <a:alpha val="5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64" name="Google Shape;164;p12"/>
            <p:cNvPicPr preferRelativeResize="0"/>
            <p:nvPr/>
          </p:nvPicPr>
          <p:blipFill>
            <a:blip r:embed="rId2">
              <a:alphaModFix amt="70000"/>
            </a:blip>
            <a:stretch>
              <a:fillRect/>
            </a:stretch>
          </p:blipFill>
          <p:spPr>
            <a:xfrm rot="5400000">
              <a:off x="745611" y="-256999"/>
              <a:ext cx="125035" cy="943833"/>
            </a:xfrm>
            <a:prstGeom prst="rect">
              <a:avLst/>
            </a:prstGeom>
            <a:noFill/>
            <a:ln>
              <a:noFill/>
            </a:ln>
          </p:spPr>
        </p:pic>
        <p:pic>
          <p:nvPicPr>
            <p:cNvPr id="165" name="Google Shape;165;p12"/>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grpSp>
        <p:nvGrpSpPr>
          <p:cNvPr id="166" name="Google Shape;166;p12"/>
          <p:cNvGrpSpPr/>
          <p:nvPr/>
        </p:nvGrpSpPr>
        <p:grpSpPr>
          <a:xfrm rot="10800000">
            <a:off x="7901725" y="3874892"/>
            <a:ext cx="1127645" cy="1154423"/>
            <a:chOff x="152400" y="151952"/>
            <a:chExt cx="1127645" cy="1154423"/>
          </a:xfrm>
        </p:grpSpPr>
        <p:sp>
          <p:nvSpPr>
            <p:cNvPr id="167" name="Google Shape;167;p12"/>
            <p:cNvSpPr/>
            <p:nvPr/>
          </p:nvSpPr>
          <p:spPr>
            <a:xfrm>
              <a:off x="152400" y="152400"/>
              <a:ext cx="921300" cy="921300"/>
            </a:xfrm>
            <a:prstGeom prst="diagStripe">
              <a:avLst>
                <a:gd name="adj" fmla="val 50000"/>
              </a:avLst>
            </a:prstGeom>
            <a:solidFill>
              <a:srgbClr val="FFFFFF"/>
            </a:solidFill>
            <a:ln>
              <a:noFill/>
            </a:ln>
            <a:effectLst>
              <a:outerShdw blurRad="28575" dist="9525" dir="13500000" algn="bl" rotWithShape="0">
                <a:srgbClr val="000000">
                  <a:alpha val="5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68" name="Google Shape;168;p12"/>
            <p:cNvPicPr preferRelativeResize="0"/>
            <p:nvPr/>
          </p:nvPicPr>
          <p:blipFill>
            <a:blip r:embed="rId2">
              <a:alphaModFix amt="70000"/>
            </a:blip>
            <a:stretch>
              <a:fillRect/>
            </a:stretch>
          </p:blipFill>
          <p:spPr>
            <a:xfrm rot="5400000">
              <a:off x="745611" y="-257447"/>
              <a:ext cx="125035" cy="943833"/>
            </a:xfrm>
            <a:prstGeom prst="rect">
              <a:avLst/>
            </a:prstGeom>
            <a:noFill/>
            <a:ln>
              <a:noFill/>
            </a:ln>
          </p:spPr>
        </p:pic>
        <p:pic>
          <p:nvPicPr>
            <p:cNvPr id="169" name="Google Shape;169;p12"/>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sp>
        <p:nvSpPr>
          <p:cNvPr id="170" name="Google Shape;170;p12"/>
          <p:cNvSpPr txBox="1">
            <a:spLocks noGrp="1"/>
          </p:cNvSpPr>
          <p:nvPr>
            <p:ph type="sldNum" idx="12"/>
          </p:nvPr>
        </p:nvSpPr>
        <p:spPr>
          <a:xfrm>
            <a:off x="4297650" y="4594775"/>
            <a:ext cx="548700" cy="306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tally blank">
  <p:cSld name="BLANK_1">
    <p:bg>
      <p:bgPr>
        <a:blipFill>
          <a:blip r:embed="rId2">
            <a:alphaModFix/>
          </a:blip>
          <a:stretch>
            <a:fillRect/>
          </a:stretch>
        </a:blipFill>
        <a:effectLst/>
      </p:bgPr>
    </p:bg>
    <p:spTree>
      <p:nvGrpSpPr>
        <p:cNvPr id="1" name="Shape 171"/>
        <p:cNvGrpSpPr/>
        <p:nvPr/>
      </p:nvGrpSpPr>
      <p:grpSpPr>
        <a:xfrm>
          <a:off x="0" y="0"/>
          <a:ext cx="0" cy="0"/>
          <a:chOff x="0" y="0"/>
          <a:chExt cx="0" cy="0"/>
        </a:xfrm>
      </p:grpSpPr>
      <p:sp>
        <p:nvSpPr>
          <p:cNvPr id="172" name="Google Shape;172;p13"/>
          <p:cNvSpPr/>
          <p:nvPr userDrawn="1"/>
        </p:nvSpPr>
        <p:spPr>
          <a:xfrm>
            <a:off x="0"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 name="text" descr="{&quot;templafy&quot;:{&quot;id&quot;:&quot;37388253-821e-4e80-a4a3-f06af6a4f537&quot;}}" title="Form.StuHype_Cities">
            <a:extLst>
              <a:ext uri="{FF2B5EF4-FFF2-40B4-BE49-F238E27FC236}">
                <a16:creationId xmlns:a16="http://schemas.microsoft.com/office/drawing/2014/main" id="{52477323-6B12-409B-A7FA-150E328B424D}"/>
              </a:ext>
            </a:extLst>
          </p:cNvPr>
          <p:cNvSpPr/>
          <p:nvPr userDrawn="1"/>
        </p:nvSpPr>
        <p:spPr>
          <a:xfrm>
            <a:off x="675860" y="3319669"/>
            <a:ext cx="7454348" cy="76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lephant" panose="02020904090505020303" pitchFamily="18" charset="0"/>
              </a:rPr>
              <a:t>London, Paris and Amsterdam</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2FD50F-60D8-4405-A0CE-C8AB8F6779E0}"/>
              </a:ext>
            </a:extLst>
          </p:cNvPr>
          <p:cNvSpPr/>
          <p:nvPr userDrawn="1"/>
        </p:nvSpPr>
        <p:spPr>
          <a:xfrm>
            <a:off x="3579446" y="0"/>
            <a:ext cx="5564554"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descr="{&quot;templafy&quot;:{&quot;id&quot;:&quot;b52aff40-5e1e-4615-a1f1-6788a7bb4663&quot;}}" title="Form.StuHype_MeetingDate">
            <a:extLst>
              <a:ext uri="{FF2B5EF4-FFF2-40B4-BE49-F238E27FC236}">
                <a16:creationId xmlns:a16="http://schemas.microsoft.com/office/drawing/2014/main" id="{C4555AB7-E8E1-404A-8AB5-F830A17585D6}"/>
              </a:ext>
            </a:extLst>
          </p:cNvPr>
          <p:cNvSpPr/>
          <p:nvPr userDrawn="1"/>
        </p:nvSpPr>
        <p:spPr>
          <a:xfrm>
            <a:off x="5165968" y="1848338"/>
            <a:ext cx="2907323"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Elephant" panose="02020904090505020303" pitchFamily="18" charset="0"/>
              </a:rPr>
              <a:t>08/17/2022</a:t>
            </a:r>
          </a:p>
        </p:txBody>
      </p:sp>
      <p:sp>
        <p:nvSpPr>
          <p:cNvPr id="6" name="text" descr="{&quot;templafy&quot;:{&quot;id&quot;:&quot;a1adb9d0-d210-479f-b0b7-07be905b2833&quot;}}" title="Form.StuHype_MeetingTime">
            <a:extLst>
              <a:ext uri="{FF2B5EF4-FFF2-40B4-BE49-F238E27FC236}">
                <a16:creationId xmlns:a16="http://schemas.microsoft.com/office/drawing/2014/main" id="{FEFEB8FD-80C1-4F41-B3CF-F32430E0E161}"/>
              </a:ext>
            </a:extLst>
          </p:cNvPr>
          <p:cNvSpPr/>
          <p:nvPr userDrawn="1"/>
        </p:nvSpPr>
        <p:spPr>
          <a:xfrm>
            <a:off x="5165967" y="2646973"/>
            <a:ext cx="2907323"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Elephant" panose="02020904090505020303" pitchFamily="18" charset="0"/>
              </a:rPr>
              <a:t>2</a:t>
            </a:r>
          </a:p>
        </p:txBody>
      </p:sp>
      <p:sp>
        <p:nvSpPr>
          <p:cNvPr id="8" name="text" descr="{&quot;templafy&quot;:{&quot;id&quot;:&quot;9f366d65-f836-459b-9f6e-ece086574036&quot;}}" title="Form.StuHype_MeetingLocation">
            <a:extLst>
              <a:ext uri="{FF2B5EF4-FFF2-40B4-BE49-F238E27FC236}">
                <a16:creationId xmlns:a16="http://schemas.microsoft.com/office/drawing/2014/main" id="{9F89EBB0-97E0-4296-A6AC-7082A7DC8F0A}"/>
              </a:ext>
            </a:extLst>
          </p:cNvPr>
          <p:cNvSpPr/>
          <p:nvPr userDrawn="1"/>
        </p:nvSpPr>
        <p:spPr>
          <a:xfrm>
            <a:off x="5165967" y="3387236"/>
            <a:ext cx="2907323"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Elephant" panose="02020904090505020303" pitchFamily="18" charset="0"/>
              </a:rPr>
              <a:t>2</a:t>
            </a:r>
          </a:p>
        </p:txBody>
      </p:sp>
      <p:sp>
        <p:nvSpPr>
          <p:cNvPr id="4" name="TextBox 3">
            <a:extLst>
              <a:ext uri="{FF2B5EF4-FFF2-40B4-BE49-F238E27FC236}">
                <a16:creationId xmlns:a16="http://schemas.microsoft.com/office/drawing/2014/main" id="{926C8C02-1342-4F47-8593-BD7AF349B553}"/>
              </a:ext>
            </a:extLst>
          </p:cNvPr>
          <p:cNvSpPr txBox="1"/>
          <p:nvPr userDrawn="1"/>
        </p:nvSpPr>
        <p:spPr>
          <a:xfrm>
            <a:off x="6251642" y="1568155"/>
            <a:ext cx="1459149" cy="338554"/>
          </a:xfrm>
          <a:prstGeom prst="rect">
            <a:avLst/>
          </a:prstGeom>
          <a:noFill/>
        </p:spPr>
        <p:txBody>
          <a:bodyPr wrap="square" rtlCol="0">
            <a:spAutoFit/>
          </a:bodyPr>
          <a:lstStyle/>
          <a:p>
            <a:r>
              <a:rPr lang="en-US" sz="1600" dirty="0">
                <a:solidFill>
                  <a:schemeClr val="bg2"/>
                </a:solidFill>
                <a:latin typeface="Elephant" panose="02020904090505020303" pitchFamily="18" charset="0"/>
              </a:rPr>
              <a:t>Date</a:t>
            </a:r>
            <a:r>
              <a:rPr lang="en-US" dirty="0">
                <a:solidFill>
                  <a:schemeClr val="bg2"/>
                </a:solidFill>
                <a:latin typeface="Elephant" panose="02020904090505020303" pitchFamily="18" charset="0"/>
              </a:rPr>
              <a:t>:</a:t>
            </a:r>
          </a:p>
        </p:txBody>
      </p:sp>
      <p:sp>
        <p:nvSpPr>
          <p:cNvPr id="7" name="TextBox 6">
            <a:extLst>
              <a:ext uri="{FF2B5EF4-FFF2-40B4-BE49-F238E27FC236}">
                <a16:creationId xmlns:a16="http://schemas.microsoft.com/office/drawing/2014/main" id="{5938AB97-5971-406E-8F6A-2A2021EDA752}"/>
              </a:ext>
            </a:extLst>
          </p:cNvPr>
          <p:cNvSpPr txBox="1"/>
          <p:nvPr userDrawn="1"/>
        </p:nvSpPr>
        <p:spPr>
          <a:xfrm>
            <a:off x="6251643" y="2402473"/>
            <a:ext cx="1459149" cy="338554"/>
          </a:xfrm>
          <a:prstGeom prst="rect">
            <a:avLst/>
          </a:prstGeom>
          <a:noFill/>
        </p:spPr>
        <p:txBody>
          <a:bodyPr wrap="square" rtlCol="0">
            <a:spAutoFit/>
          </a:bodyPr>
          <a:lstStyle/>
          <a:p>
            <a:r>
              <a:rPr lang="en-US" sz="1600" dirty="0">
                <a:solidFill>
                  <a:schemeClr val="bg2"/>
                </a:solidFill>
                <a:latin typeface="Elephant" panose="02020904090505020303" pitchFamily="18" charset="0"/>
              </a:rPr>
              <a:t>Time</a:t>
            </a:r>
            <a:r>
              <a:rPr lang="en-US" dirty="0">
                <a:solidFill>
                  <a:schemeClr val="bg2"/>
                </a:solidFill>
                <a:latin typeface="Elephant" panose="02020904090505020303" pitchFamily="18" charset="0"/>
              </a:rPr>
              <a:t>:</a:t>
            </a:r>
          </a:p>
        </p:txBody>
      </p:sp>
      <p:sp>
        <p:nvSpPr>
          <p:cNvPr id="9" name="TextBox 8">
            <a:extLst>
              <a:ext uri="{FF2B5EF4-FFF2-40B4-BE49-F238E27FC236}">
                <a16:creationId xmlns:a16="http://schemas.microsoft.com/office/drawing/2014/main" id="{7BC2A881-CE38-40B6-904F-2A6F9E65B5A2}"/>
              </a:ext>
            </a:extLst>
          </p:cNvPr>
          <p:cNvSpPr txBox="1"/>
          <p:nvPr userDrawn="1"/>
        </p:nvSpPr>
        <p:spPr>
          <a:xfrm>
            <a:off x="6112212" y="3154973"/>
            <a:ext cx="1459149" cy="338554"/>
          </a:xfrm>
          <a:prstGeom prst="rect">
            <a:avLst/>
          </a:prstGeom>
          <a:noFill/>
        </p:spPr>
        <p:txBody>
          <a:bodyPr wrap="square" rtlCol="0">
            <a:spAutoFit/>
          </a:bodyPr>
          <a:lstStyle/>
          <a:p>
            <a:r>
              <a:rPr lang="en-US" sz="1600" dirty="0">
                <a:solidFill>
                  <a:schemeClr val="bg2"/>
                </a:solidFill>
                <a:latin typeface="Elephant" panose="02020904090505020303" pitchFamily="18" charset="0"/>
              </a:rPr>
              <a:t>Location</a:t>
            </a:r>
            <a:r>
              <a:rPr lang="en-US" dirty="0">
                <a:solidFill>
                  <a:schemeClr val="bg2"/>
                </a:solidFill>
                <a:latin typeface="Elephant" panose="02020904090505020303" pitchFamily="18" charset="0"/>
              </a:rPr>
              <a:t>:</a:t>
            </a:r>
          </a:p>
        </p:txBody>
      </p:sp>
    </p:spTree>
    <p:extLst>
      <p:ext uri="{BB962C8B-B14F-4D97-AF65-F5344CB8AC3E}">
        <p14:creationId xmlns:p14="http://schemas.microsoft.com/office/powerpoint/2010/main" val="2259363876"/>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2F3B6E-D39B-401A-B4B7-A64B4579EB11}" type="datetimeFigureOut">
              <a:rPr lang="en-US"/>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12509F-7DF0-4879-AC06-F0E7B0AD831E}" type="slidenum">
              <a:rPr lang="en-US"/>
              <a:t>‹#›</a:t>
            </a:fld>
            <a:endParaRPr lang="en-US"/>
          </a:p>
        </p:txBody>
      </p:sp>
    </p:spTree>
    <p:extLst>
      <p:ext uri="{BB962C8B-B14F-4D97-AF65-F5344CB8AC3E}">
        <p14:creationId xmlns:p14="http://schemas.microsoft.com/office/powerpoint/2010/main" val="116424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p Sli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51434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Subtitle 2">
            <a:extLst>
              <a:ext uri="{FF2B5EF4-FFF2-40B4-BE49-F238E27FC236}">
                <a16:creationId xmlns:a16="http://schemas.microsoft.com/office/drawing/2014/main" id="{1508BDD2-3F28-4D7F-A843-C3A2A244E927}"/>
              </a:ext>
            </a:extLst>
          </p:cNvPr>
          <p:cNvSpPr>
            <a:spLocks noGrp="1"/>
          </p:cNvSpPr>
          <p:nvPr>
            <p:ph type="subTitle" idx="16" hasCustomPrompt="1"/>
          </p:nvPr>
        </p:nvSpPr>
        <p:spPr>
          <a:xfrm>
            <a:off x="399554" y="687290"/>
            <a:ext cx="3494598" cy="1638467"/>
          </a:xfrm>
          <a:solidFill>
            <a:schemeClr val="bg1"/>
          </a:solidFill>
        </p:spPr>
        <p:txBody>
          <a:bodyPr anchor="ctr">
            <a:normAutofit/>
          </a:bodyPr>
          <a:lstStyle>
            <a:lvl1pPr marL="0" indent="0" algn="l">
              <a:buNone/>
              <a:defRPr sz="9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program description, starting with headline of “Program Overview”</a:t>
            </a:r>
          </a:p>
        </p:txBody>
      </p:sp>
    </p:spTree>
    <p:extLst>
      <p:ext uri="{BB962C8B-B14F-4D97-AF65-F5344CB8AC3E}">
        <p14:creationId xmlns:p14="http://schemas.microsoft.com/office/powerpoint/2010/main" val="225283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stination Highligh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
            <a:ext cx="4551620" cy="255459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9" name="Picture Placeholder 2">
            <a:extLst>
              <a:ext uri="{FF2B5EF4-FFF2-40B4-BE49-F238E27FC236}">
                <a16:creationId xmlns:a16="http://schemas.microsoft.com/office/drawing/2014/main" id="{FCAC32C4-15B7-4A31-9D35-01D9DC646092}"/>
              </a:ext>
            </a:extLst>
          </p:cNvPr>
          <p:cNvSpPr>
            <a:spLocks noGrp="1"/>
          </p:cNvSpPr>
          <p:nvPr>
            <p:ph type="pic" idx="14"/>
          </p:nvPr>
        </p:nvSpPr>
        <p:spPr>
          <a:xfrm>
            <a:off x="4585913" y="-1"/>
            <a:ext cx="4558087" cy="25545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 name="Picture Placeholder 2">
            <a:extLst>
              <a:ext uri="{FF2B5EF4-FFF2-40B4-BE49-F238E27FC236}">
                <a16:creationId xmlns:a16="http://schemas.microsoft.com/office/drawing/2014/main" id="{34C01B65-7482-49A5-ACAC-EE996CA6EBB8}"/>
              </a:ext>
            </a:extLst>
          </p:cNvPr>
          <p:cNvSpPr>
            <a:spLocks noGrp="1"/>
          </p:cNvSpPr>
          <p:nvPr>
            <p:ph type="pic" idx="15"/>
          </p:nvPr>
        </p:nvSpPr>
        <p:spPr>
          <a:xfrm>
            <a:off x="4585912" y="2588893"/>
            <a:ext cx="4558088" cy="255460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8" name="Picture Placeholder 2">
            <a:extLst>
              <a:ext uri="{FF2B5EF4-FFF2-40B4-BE49-F238E27FC236}">
                <a16:creationId xmlns:a16="http://schemas.microsoft.com/office/drawing/2014/main" id="{78E57435-726E-4DD0-B71B-4CC6AD90D333}"/>
              </a:ext>
            </a:extLst>
          </p:cNvPr>
          <p:cNvSpPr>
            <a:spLocks noGrp="1"/>
          </p:cNvSpPr>
          <p:nvPr>
            <p:ph type="pic" idx="13"/>
          </p:nvPr>
        </p:nvSpPr>
        <p:spPr>
          <a:xfrm>
            <a:off x="1" y="2588892"/>
            <a:ext cx="4551620" cy="255460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1" name="Subtitle 2">
            <a:extLst>
              <a:ext uri="{FF2B5EF4-FFF2-40B4-BE49-F238E27FC236}">
                <a16:creationId xmlns:a16="http://schemas.microsoft.com/office/drawing/2014/main" id="{4992D4C7-9F5D-45E2-A3ED-2FBF8A70ABCA}"/>
              </a:ext>
            </a:extLst>
          </p:cNvPr>
          <p:cNvSpPr>
            <a:spLocks noGrp="1"/>
          </p:cNvSpPr>
          <p:nvPr>
            <p:ph type="subTitle" idx="16" hasCustomPrompt="1"/>
          </p:nvPr>
        </p:nvSpPr>
        <p:spPr>
          <a:xfrm>
            <a:off x="1" y="2225868"/>
            <a:ext cx="4551621" cy="328736"/>
          </a:xfrm>
          <a:solidFill>
            <a:schemeClr val="bg1"/>
          </a:solidFill>
        </p:spPr>
        <p:txBody>
          <a:bodyPr anchor="ctr">
            <a:normAutofit/>
          </a:bodyPr>
          <a:lstStyle>
            <a:lvl1pPr marL="0" indent="0" algn="l">
              <a:lnSpc>
                <a:spcPct val="100000"/>
              </a:lnSpc>
              <a:buNone/>
              <a:defRPr sz="9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destination fun fact or highlight</a:t>
            </a:r>
          </a:p>
        </p:txBody>
      </p:sp>
      <p:sp>
        <p:nvSpPr>
          <p:cNvPr id="4" name="Text Placeholder 3">
            <a:extLst>
              <a:ext uri="{FF2B5EF4-FFF2-40B4-BE49-F238E27FC236}">
                <a16:creationId xmlns:a16="http://schemas.microsoft.com/office/drawing/2014/main" id="{1BF0233E-E075-47B7-B823-43DABEC96784}"/>
              </a:ext>
            </a:extLst>
          </p:cNvPr>
          <p:cNvSpPr>
            <a:spLocks noGrp="1"/>
          </p:cNvSpPr>
          <p:nvPr>
            <p:ph type="body" sz="quarter" idx="17" hasCustomPrompt="1"/>
          </p:nvPr>
        </p:nvSpPr>
        <p:spPr>
          <a:xfrm>
            <a:off x="4585915" y="2225279"/>
            <a:ext cx="4558085" cy="329320"/>
          </a:xfrm>
          <a:solidFill>
            <a:schemeClr val="bg1"/>
          </a:solidFill>
        </p:spPr>
        <p:txBody>
          <a:bodyPr anchor="ctr">
            <a:normAutofit/>
          </a:bodyPr>
          <a:lstStyle>
            <a:lvl1pPr marL="0" indent="0">
              <a:lnSpc>
                <a:spcPct val="100000"/>
              </a:lnSpc>
              <a:spcBef>
                <a:spcPts val="750"/>
              </a:spcBef>
              <a:buNone/>
              <a:defRPr sz="900"/>
            </a:lvl1pPr>
          </a:lstStyle>
          <a:p>
            <a:pPr lvl="0"/>
            <a:r>
              <a:rPr lang="en-US"/>
              <a:t>Click to edit destination fun fact or highlight</a:t>
            </a:r>
          </a:p>
        </p:txBody>
      </p:sp>
      <p:sp>
        <p:nvSpPr>
          <p:cNvPr id="16" name="Text Placeholder 3">
            <a:extLst>
              <a:ext uri="{FF2B5EF4-FFF2-40B4-BE49-F238E27FC236}">
                <a16:creationId xmlns:a16="http://schemas.microsoft.com/office/drawing/2014/main" id="{A0EAAE49-7D47-4FCD-A3AF-B15B977E813A}"/>
              </a:ext>
            </a:extLst>
          </p:cNvPr>
          <p:cNvSpPr>
            <a:spLocks noGrp="1"/>
          </p:cNvSpPr>
          <p:nvPr>
            <p:ph type="body" sz="quarter" idx="18" hasCustomPrompt="1"/>
          </p:nvPr>
        </p:nvSpPr>
        <p:spPr>
          <a:xfrm>
            <a:off x="4585912" y="4797025"/>
            <a:ext cx="4558088" cy="346472"/>
          </a:xfrm>
          <a:solidFill>
            <a:schemeClr val="bg1"/>
          </a:solidFill>
        </p:spPr>
        <p:txBody>
          <a:bodyPr anchor="ctr">
            <a:normAutofit/>
          </a:bodyPr>
          <a:lstStyle>
            <a:lvl1pPr marL="0" indent="0">
              <a:lnSpc>
                <a:spcPct val="100000"/>
              </a:lnSpc>
              <a:buNone/>
              <a:defRPr sz="900"/>
            </a:lvl1pPr>
          </a:lstStyle>
          <a:p>
            <a:pPr lvl="0"/>
            <a:r>
              <a:rPr lang="en-US"/>
              <a:t>Click to edit destination fun fact or highlight</a:t>
            </a:r>
          </a:p>
        </p:txBody>
      </p:sp>
      <p:sp>
        <p:nvSpPr>
          <p:cNvPr id="17" name="Text Placeholder 3">
            <a:extLst>
              <a:ext uri="{FF2B5EF4-FFF2-40B4-BE49-F238E27FC236}">
                <a16:creationId xmlns:a16="http://schemas.microsoft.com/office/drawing/2014/main" id="{28A34E03-A52D-4B12-B0CC-0C116BDAEDB8}"/>
              </a:ext>
            </a:extLst>
          </p:cNvPr>
          <p:cNvSpPr>
            <a:spLocks noGrp="1"/>
          </p:cNvSpPr>
          <p:nvPr>
            <p:ph type="body" sz="quarter" idx="19" hasCustomPrompt="1"/>
          </p:nvPr>
        </p:nvSpPr>
        <p:spPr>
          <a:xfrm>
            <a:off x="0" y="4797022"/>
            <a:ext cx="4551622" cy="346472"/>
          </a:xfrm>
          <a:solidFill>
            <a:schemeClr val="bg1"/>
          </a:solidFill>
        </p:spPr>
        <p:txBody>
          <a:bodyPr anchor="ctr">
            <a:normAutofit/>
          </a:bodyPr>
          <a:lstStyle>
            <a:lvl1pPr marL="0" indent="0">
              <a:lnSpc>
                <a:spcPct val="100000"/>
              </a:lnSpc>
              <a:buNone/>
              <a:defRPr sz="900"/>
            </a:lvl1pPr>
          </a:lstStyle>
          <a:p>
            <a:pPr lvl="0"/>
            <a:r>
              <a:rPr lang="en-US"/>
              <a:t>Click to edit destination fun fact or highlight</a:t>
            </a:r>
          </a:p>
        </p:txBody>
      </p:sp>
      <p:sp>
        <p:nvSpPr>
          <p:cNvPr id="18" name="Rectangle 17">
            <a:extLst>
              <a:ext uri="{FF2B5EF4-FFF2-40B4-BE49-F238E27FC236}">
                <a16:creationId xmlns:a16="http://schemas.microsoft.com/office/drawing/2014/main" id="{C52BFEE6-E2B5-42A1-8756-B0D77DE407BE}"/>
              </a:ext>
            </a:extLst>
          </p:cNvPr>
          <p:cNvSpPr/>
          <p:nvPr userDrawn="1"/>
        </p:nvSpPr>
        <p:spPr>
          <a:xfrm flipH="1">
            <a:off x="4551624" y="-1"/>
            <a:ext cx="34289"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3E141422-BD22-4309-A09C-58437FBA55E6}"/>
              </a:ext>
            </a:extLst>
          </p:cNvPr>
          <p:cNvSpPr/>
          <p:nvPr userDrawn="1"/>
        </p:nvSpPr>
        <p:spPr>
          <a:xfrm rot="5400000" flipH="1">
            <a:off x="4554855" y="-2000251"/>
            <a:ext cx="34289" cy="9143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848339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F3B6E-D39B-401A-B4B7-A64B4579EB11}" type="datetimeFigureOut">
              <a:rPr lang="en-US"/>
              <a:t>8/17/2022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12509F-7DF0-4879-AC06-F0E7B0AD831E}" type="slidenum">
              <a:rPr lang="en-US"/>
              <a:t>‹#›</a:t>
            </a:fld>
            <a:endParaRPr lang="en-US"/>
          </a:p>
        </p:txBody>
      </p:sp>
    </p:spTree>
    <p:extLst>
      <p:ext uri="{BB962C8B-B14F-4D97-AF65-F5344CB8AC3E}">
        <p14:creationId xmlns:p14="http://schemas.microsoft.com/office/powerpoint/2010/main" val="125418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Bleed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51434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Tree>
    <p:extLst>
      <p:ext uri="{BB962C8B-B14F-4D97-AF65-F5344CB8AC3E}">
        <p14:creationId xmlns:p14="http://schemas.microsoft.com/office/powerpoint/2010/main" val="408796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4c3fad5-4c9d-44c0-b113-4bc7be0c6c53">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743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3200" y="617375"/>
            <a:ext cx="7137600" cy="548700"/>
          </a:xfrm>
          <a:prstGeom prst="rect">
            <a:avLst/>
          </a:prstGeom>
          <a:noFill/>
          <a:ln>
            <a:noFill/>
          </a:ln>
        </p:spPr>
        <p:txBody>
          <a:bodyPr spcFirstLastPara="1" wrap="square" lIns="0" tIns="0" rIns="0" bIns="0" anchor="b" anchorCtr="0"/>
          <a:lstStyle>
            <a:lvl1pPr lvl="0"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1pPr>
            <a:lvl2pPr lvl="1"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2pPr>
            <a:lvl3pPr lvl="2"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3pPr>
            <a:lvl4pPr lvl="3"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4pPr>
            <a:lvl5pPr lvl="4"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5pPr>
            <a:lvl6pPr lvl="5"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6pPr>
            <a:lvl7pPr lvl="6"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7pPr>
            <a:lvl8pPr lvl="7"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8pPr>
            <a:lvl9pPr lvl="8" algn="ctr">
              <a:spcBef>
                <a:spcPts val="0"/>
              </a:spcBef>
              <a:spcAft>
                <a:spcPts val="0"/>
              </a:spcAft>
              <a:buClr>
                <a:srgbClr val="8A9BA6"/>
              </a:buClr>
              <a:buSzPts val="1600"/>
              <a:buFont typeface="Elephant"/>
              <a:buNone/>
              <a:defRPr sz="1600">
                <a:solidFill>
                  <a:srgbClr val="8A9BA6"/>
                </a:solidFill>
                <a:latin typeface="Elephant"/>
                <a:ea typeface="Elephant"/>
                <a:cs typeface="Elephant"/>
                <a:sym typeface="Elephant"/>
              </a:defRPr>
            </a:lvl9pPr>
          </a:lstStyle>
          <a:p>
            <a:endParaRPr dirty="0"/>
          </a:p>
        </p:txBody>
      </p:sp>
      <p:sp>
        <p:nvSpPr>
          <p:cNvPr id="7" name="Google Shape;7;p1"/>
          <p:cNvSpPr txBox="1">
            <a:spLocks noGrp="1"/>
          </p:cNvSpPr>
          <p:nvPr>
            <p:ph type="body" idx="1"/>
          </p:nvPr>
        </p:nvSpPr>
        <p:spPr>
          <a:xfrm>
            <a:off x="1003200" y="1563725"/>
            <a:ext cx="7137600" cy="2760300"/>
          </a:xfrm>
          <a:prstGeom prst="rect">
            <a:avLst/>
          </a:prstGeom>
          <a:noFill/>
          <a:ln>
            <a:noFill/>
          </a:ln>
        </p:spPr>
        <p:txBody>
          <a:bodyPr spcFirstLastPara="1" wrap="square" lIns="0" tIns="0" rIns="0" bIns="0" anchor="t" anchorCtr="0"/>
          <a:lstStyle>
            <a:lvl1pPr marL="457200" lvl="0" indent="-381000">
              <a:spcBef>
                <a:spcPts val="60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1pPr>
            <a:lvl2pPr marL="914400" lvl="1" indent="-381000">
              <a:spcBef>
                <a:spcPts val="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2pPr>
            <a:lvl3pPr marL="1371600" lvl="2" indent="-381000">
              <a:spcBef>
                <a:spcPts val="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3pPr>
            <a:lvl4pPr marL="1828800" lvl="3" indent="-381000">
              <a:spcBef>
                <a:spcPts val="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4pPr>
            <a:lvl5pPr marL="2286000" lvl="4" indent="-381000">
              <a:spcBef>
                <a:spcPts val="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5pPr>
            <a:lvl6pPr marL="2743200" lvl="5" indent="-381000">
              <a:spcBef>
                <a:spcPts val="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6pPr>
            <a:lvl7pPr marL="3200400" lvl="6" indent="-381000">
              <a:spcBef>
                <a:spcPts val="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7pPr>
            <a:lvl8pPr marL="3657600" lvl="7" indent="-381000">
              <a:spcBef>
                <a:spcPts val="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8pPr>
            <a:lvl9pPr marL="4114800" lvl="8" indent="-381000">
              <a:spcBef>
                <a:spcPts val="0"/>
              </a:spcBef>
              <a:spcAft>
                <a:spcPts val="0"/>
              </a:spcAft>
              <a:buClr>
                <a:srgbClr val="B0C6D3"/>
              </a:buClr>
              <a:buSzPts val="2400"/>
              <a:buFont typeface="Elephant"/>
              <a:buChar char="￫"/>
              <a:defRPr sz="2400">
                <a:solidFill>
                  <a:srgbClr val="434343"/>
                </a:solidFill>
                <a:latin typeface="Elephant"/>
                <a:ea typeface="Elephant"/>
                <a:cs typeface="Elephant"/>
                <a:sym typeface="Elephant"/>
              </a:defRPr>
            </a:lvl9pPr>
          </a:lstStyle>
          <a:p>
            <a:endParaRPr dirty="0"/>
          </a:p>
        </p:txBody>
      </p:sp>
      <p:sp>
        <p:nvSpPr>
          <p:cNvPr id="8" name="Google Shape;8;p1"/>
          <p:cNvSpPr txBox="1">
            <a:spLocks noGrp="1"/>
          </p:cNvSpPr>
          <p:nvPr>
            <p:ph type="sldNum" idx="12"/>
          </p:nvPr>
        </p:nvSpPr>
        <p:spPr>
          <a:xfrm>
            <a:off x="4297650" y="4594775"/>
            <a:ext cx="548700" cy="548700"/>
          </a:xfrm>
          <a:prstGeom prst="rect">
            <a:avLst/>
          </a:prstGeom>
          <a:noFill/>
          <a:ln>
            <a:noFill/>
          </a:ln>
          <a:effectLst>
            <a:outerShdw blurRad="42863" dist="9525" dir="5400000" algn="bl" rotWithShape="0">
              <a:srgbClr val="000000">
                <a:alpha val="40000"/>
              </a:srgbClr>
            </a:outerShdw>
          </a:effectLst>
        </p:spPr>
        <p:txBody>
          <a:bodyPr spcFirstLastPara="1" wrap="square" lIns="0" tIns="0" rIns="0" bIns="0" anchor="ctr" anchorCtr="0">
            <a:noAutofit/>
          </a:bodyPr>
          <a:lstStyle>
            <a:lvl1pPr lvl="0" algn="ctr">
              <a:buNone/>
              <a:defRPr sz="1200">
                <a:solidFill>
                  <a:srgbClr val="FFFFFF"/>
                </a:solidFill>
                <a:latin typeface="Arial" panose="020B0604020202020204" pitchFamily="34" charset="0"/>
                <a:ea typeface="Arial" panose="020B0604020202020204" pitchFamily="34" charset="0"/>
                <a:cs typeface="Arial" panose="020B0604020202020204" pitchFamily="34" charset="0"/>
                <a:sym typeface="Elephant"/>
              </a:defRPr>
            </a:lvl1pPr>
            <a:lvl2pPr lvl="1" algn="ctr">
              <a:buNone/>
              <a:defRPr sz="1200">
                <a:solidFill>
                  <a:srgbClr val="FFFFFF"/>
                </a:solidFill>
                <a:latin typeface="Elephant"/>
                <a:ea typeface="Elephant"/>
                <a:cs typeface="Elephant"/>
                <a:sym typeface="Elephant"/>
              </a:defRPr>
            </a:lvl2pPr>
            <a:lvl3pPr lvl="2" algn="ctr">
              <a:buNone/>
              <a:defRPr sz="1200">
                <a:solidFill>
                  <a:srgbClr val="FFFFFF"/>
                </a:solidFill>
                <a:latin typeface="Elephant"/>
                <a:ea typeface="Elephant"/>
                <a:cs typeface="Elephant"/>
                <a:sym typeface="Elephant"/>
              </a:defRPr>
            </a:lvl3pPr>
            <a:lvl4pPr lvl="3" algn="ctr">
              <a:buNone/>
              <a:defRPr sz="1200">
                <a:solidFill>
                  <a:srgbClr val="FFFFFF"/>
                </a:solidFill>
                <a:latin typeface="Elephant"/>
                <a:ea typeface="Elephant"/>
                <a:cs typeface="Elephant"/>
                <a:sym typeface="Elephant"/>
              </a:defRPr>
            </a:lvl4pPr>
            <a:lvl5pPr lvl="4" algn="ctr">
              <a:buNone/>
              <a:defRPr sz="1200">
                <a:solidFill>
                  <a:srgbClr val="FFFFFF"/>
                </a:solidFill>
                <a:latin typeface="Elephant"/>
                <a:ea typeface="Elephant"/>
                <a:cs typeface="Elephant"/>
                <a:sym typeface="Elephant"/>
              </a:defRPr>
            </a:lvl5pPr>
            <a:lvl6pPr lvl="5" algn="ctr">
              <a:buNone/>
              <a:defRPr sz="1200">
                <a:solidFill>
                  <a:srgbClr val="FFFFFF"/>
                </a:solidFill>
                <a:latin typeface="Elephant"/>
                <a:ea typeface="Elephant"/>
                <a:cs typeface="Elephant"/>
                <a:sym typeface="Elephant"/>
              </a:defRPr>
            </a:lvl6pPr>
            <a:lvl7pPr lvl="6" algn="ctr">
              <a:buNone/>
              <a:defRPr sz="1200">
                <a:solidFill>
                  <a:srgbClr val="FFFFFF"/>
                </a:solidFill>
                <a:latin typeface="Elephant"/>
                <a:ea typeface="Elephant"/>
                <a:cs typeface="Elephant"/>
                <a:sym typeface="Elephant"/>
              </a:defRPr>
            </a:lvl7pPr>
            <a:lvl8pPr lvl="7" algn="ctr">
              <a:buNone/>
              <a:defRPr sz="1200">
                <a:solidFill>
                  <a:srgbClr val="FFFFFF"/>
                </a:solidFill>
                <a:latin typeface="Elephant"/>
                <a:ea typeface="Elephant"/>
                <a:cs typeface="Elephant"/>
                <a:sym typeface="Elephant"/>
              </a:defRPr>
            </a:lvl8pPr>
            <a:lvl9pPr lvl="8" algn="ctr">
              <a:buNone/>
              <a:defRPr sz="1200">
                <a:solidFill>
                  <a:srgbClr val="FFFFFF"/>
                </a:solidFill>
                <a:latin typeface="Elephant"/>
                <a:ea typeface="Elephant"/>
                <a:cs typeface="Elephant"/>
                <a:sym typeface="Elephant"/>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73" r:id="rId3"/>
    <p:sldLayoutId id="2147483674" r:id="rId4"/>
    <p:sldLayoutId id="2147483675" r:id="rId5"/>
    <p:sldLayoutId id="2147483676" r:id="rId6"/>
    <p:sldLayoutId id="2147483677" r:id="rId7"/>
    <p:sldLayoutId id="2147483678" r:id="rId8"/>
    <p:sldLayoutId id="214748367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2.xml"/><Relationship Id="rId1" Type="http://schemas.openxmlformats.org/officeDocument/2006/relationships/customXml" Target="../../customXml/item4.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video" Target="https://www.youtube.com/embed/HULBRF65CJs" TargetMode="External"/><Relationship Id="rId2" Type="http://schemas.openxmlformats.org/officeDocument/2006/relationships/customXml" Target="../../customXml/item31.xml"/><Relationship Id="rId1" Type="http://schemas.openxmlformats.org/officeDocument/2006/relationships/customXml" Target="../../customXml/item30.xml"/><Relationship Id="rId6" Type="http://schemas.openxmlformats.org/officeDocument/2006/relationships/image" Target="../media/image21.bin"/><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xml"/><Relationship Id="rId1" Type="http://schemas.openxmlformats.org/officeDocument/2006/relationships/customXml" Target="../../customXml/item15.xml"/><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7.bin"/></Relationships>
</file>

<file path=ppt/slides/_rels/slide5.xml.rels><?xml version="1.0" encoding="UTF-8" standalone="yes"?>
<Relationships xmlns="http://schemas.openxmlformats.org/package/2006/relationships"><Relationship Id="rId8" Type="http://schemas.openxmlformats.org/officeDocument/2006/relationships/image" Target="../media/image12.bin"/><Relationship Id="rId3" Type="http://schemas.openxmlformats.org/officeDocument/2006/relationships/notesSlide" Target="../notesSlides/notesSlide4.xml"/><Relationship Id="rId7" Type="http://schemas.openxmlformats.org/officeDocument/2006/relationships/image" Target="../media/image11.bin"/><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0.bin"/><Relationship Id="rId5" Type="http://schemas.openxmlformats.org/officeDocument/2006/relationships/image" Target="../media/image9.bin"/><Relationship Id="rId4" Type="http://schemas.openxmlformats.org/officeDocument/2006/relationships/image" Target="../media/image8.bin"/><Relationship Id="rId9" Type="http://schemas.openxmlformats.org/officeDocument/2006/relationships/image" Target="../media/image13.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7.bin"/><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6.bin"/><Relationship Id="rId5" Type="http://schemas.openxmlformats.org/officeDocument/2006/relationships/image" Target="../media/image15.bin"/><Relationship Id="rId4" Type="http://schemas.openxmlformats.org/officeDocument/2006/relationships/image" Target="../media/image14.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8.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9.bin"/></Relationships>
</file>

<file path=ppt/slides/_rels/slide9.xml.rels><?xml version="1.0" encoding="UTF-8" standalone="yes"?>
<Relationships xmlns="http://schemas.openxmlformats.org/package/2006/relationships"><Relationship Id="rId3" Type="http://schemas.openxmlformats.org/officeDocument/2006/relationships/image" Target="../media/image20.bin"/><Relationship Id="rId2" Type="http://schemas.openxmlformats.org/officeDocument/2006/relationships/slideLayout" Target="../slideLayouts/slideLayout7.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lum/>
          </a:blip>
          <a:srcRect/>
          <a:stretch>
            <a:fillRect/>
          </a:stretch>
        </a:blipFill>
        <a:effectLst/>
      </p:bgPr>
    </p:bg>
    <p:spTree>
      <p:nvGrpSpPr>
        <p:cNvPr id="1" name="Shape 262"/>
        <p:cNvGrpSpPr/>
        <p:nvPr/>
      </p:nvGrpSpPr>
      <p:grpSpPr>
        <a:xfrm>
          <a:off x="0" y="0"/>
          <a:ext cx="0" cy="0"/>
          <a:chOff x="0" y="0"/>
          <a:chExt cx="0" cy="0"/>
        </a:xfrm>
      </p:grpSpPr>
      <p:sp>
        <p:nvSpPr>
          <p:cNvPr id="6" name="Folded Corner 5"/>
          <p:cNvSpPr/>
          <p:nvPr/>
        </p:nvSpPr>
        <p:spPr>
          <a:xfrm>
            <a:off x="163630" y="163629"/>
            <a:ext cx="1617044" cy="808523"/>
          </a:xfrm>
          <a:prstGeom prst="foldedCorner">
            <a:avLst/>
          </a:prstGeom>
          <a:solidFill>
            <a:srgbClr val="403225"/>
          </a:solidFill>
          <a:ln>
            <a:solidFill>
              <a:srgbClr val="403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0" y="1"/>
            <a:ext cx="9596886" cy="5143499"/>
          </a:xfrm>
          <a:prstGeom prst="rect">
            <a:avLst/>
          </a:prstGeom>
        </p:spPr>
      </p:pic>
    </p:spTree>
    <p:custDataLst>
      <p:custData r:id="rId1"/>
      <p:custData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LBRF65CJs"/>
          <p:cNvPicPr>
            <a:picLocks noRot="1" noChangeAspect="1"/>
          </p:cNvPicPr>
          <p:nvPr>
            <a:videoFile r:link="rId3"/>
          </p:nvPr>
        </p:nvPicPr>
        <p:blipFill>
          <a:blip r:embed="rId6"/>
          <a:stretch>
            <a:fillRect/>
          </a:stretch>
        </p:blipFill>
        <p:spPr>
          <a:xfrm>
            <a:off x="304800" y="171450"/>
            <a:ext cx="8496300" cy="4779169"/>
          </a:xfrm>
          <a:prstGeom prst="rect">
            <a:avLst/>
          </a:prstGeom>
        </p:spPr>
      </p:pic>
    </p:spTree>
    <p:custDataLst>
      <p:custData r:id="rId1"/>
      <p:custData r:id="rId2"/>
    </p:custDataLst>
    <p:extLst>
      <p:ext uri="{BB962C8B-B14F-4D97-AF65-F5344CB8AC3E}">
        <p14:creationId xmlns:p14="http://schemas.microsoft.com/office/powerpoint/2010/main" val="331257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79"/>
        <p:cNvGrpSpPr/>
        <p:nvPr/>
      </p:nvGrpSpPr>
      <p:grpSpPr>
        <a:xfrm>
          <a:off x="0" y="0"/>
          <a:ext cx="0" cy="0"/>
          <a:chOff x="0" y="0"/>
          <a:chExt cx="0" cy="0"/>
        </a:xfrm>
      </p:grpSpPr>
      <p:sp>
        <p:nvSpPr>
          <p:cNvPr id="382" name="Google Shape;382;p34"/>
          <p:cNvSpPr txBox="1">
            <a:spLocks noGrp="1"/>
          </p:cNvSpPr>
          <p:nvPr>
            <p:ph type="sldNum" idx="4294967295"/>
          </p:nvPr>
        </p:nvSpPr>
        <p:spPr>
          <a:xfrm>
            <a:off x="4297650" y="4594775"/>
            <a:ext cx="548700" cy="548700"/>
          </a:xfrm>
          <a:prstGeom prst="rect">
            <a:avLst/>
          </a:prstGeom>
        </p:spPr>
        <p:txBody>
          <a:bodyPr spcFirstLastPara="1" wrap="square" lIns="0" tIns="0" rIns="0" bIns="0" anchor="ctr" anchorCtr="0">
            <a:noAutofit/>
          </a:bodyPr>
          <a:lstStyle/>
          <a:p>
            <a:pPr marL="0" lvl="0" indent="0">
              <a:spcBef>
                <a:spcPts val="0"/>
              </a:spcBef>
              <a:spcAft>
                <a:spcPts val="0"/>
              </a:spcAft>
              <a:buNone/>
            </a:pPr>
            <a:fld id="{00000000-1234-1234-1234-123412341234}" type="slidenum">
              <a:rPr lang="en"/>
              <a:t>2</a:t>
            </a:fld>
            <a:endParaRPr/>
          </a:p>
        </p:txBody>
      </p:sp>
      <p:sp>
        <p:nvSpPr>
          <p:cNvPr id="16" name="Google Shape;309;p28"/>
          <p:cNvSpPr txBox="1">
            <a:spLocks/>
          </p:cNvSpPr>
          <p:nvPr/>
        </p:nvSpPr>
        <p:spPr>
          <a:xfrm>
            <a:off x="685800" y="1624219"/>
            <a:ext cx="7772400" cy="1159800"/>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1pPr>
            <a:lvl2pPr marR="0" lvl="1"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2pPr>
            <a:lvl3pPr marR="0" lvl="2"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3pPr>
            <a:lvl4pPr marR="0" lvl="3"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4pPr>
            <a:lvl5pPr marR="0" lvl="4"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5pPr>
            <a:lvl6pPr marR="0" lvl="5"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6pPr>
            <a:lvl7pPr marR="0" lvl="6"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7pPr>
            <a:lvl8pPr marR="0" lvl="7"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8pPr>
            <a:lvl9pPr marR="0" lvl="8" algn="ctr" rtl="0">
              <a:lnSpc>
                <a:spcPct val="100000"/>
              </a:lnSpc>
              <a:spcBef>
                <a:spcPts val="0"/>
              </a:spcBef>
              <a:spcAft>
                <a:spcPts val="0"/>
              </a:spcAft>
              <a:buClr>
                <a:srgbClr val="8A9BA6"/>
              </a:buClr>
              <a:buSzPts val="1600"/>
              <a:buFont typeface="Elephant"/>
              <a:buNone/>
              <a:defRPr sz="1600" b="0" i="0" u="none" strike="noStrike" cap="none">
                <a:solidFill>
                  <a:srgbClr val="8A9BA6"/>
                </a:solidFill>
                <a:latin typeface="Elephant"/>
                <a:ea typeface="Elephant"/>
                <a:cs typeface="Elephant"/>
                <a:sym typeface="Elephant"/>
              </a:defRPr>
            </a:lvl9pPr>
          </a:lstStyle>
          <a:p>
            <a:r>
              <a:rPr lang="en-US" sz="6000" dirty="0">
                <a:solidFill>
                  <a:srgbClr val="FFFFFF"/>
                </a:solidFill>
                <a:latin typeface="Elephant" panose="02020904090505020303" pitchFamily="18" charset="0"/>
                <a:cs typeface="Arial" panose="020B0604020202020204" pitchFamily="34" charset="0"/>
              </a:rPr>
              <a:t>We’re going to…</a:t>
            </a:r>
          </a:p>
        </p:txBody>
      </p:sp>
    </p:spTree>
    <p:custDataLst>
      <p:custData r:id="rId1"/>
      <p:custData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4D28B7-DD1B-4F09-879F-2BFB21645DED}"/>
              </a:ext>
            </a:extLst>
          </p:cNvPr>
          <p:cNvPicPr>
            <a:picLocks noChangeAspect="1"/>
          </p:cNvPicPr>
          <p:nvPr/>
        </p:nvPicPr>
        <p:blipFill rotWithShape="1">
          <a:blip r:embed="rId3"/>
          <a:srcRect t="12500" b="12500"/>
          <a:stretch/>
        </p:blipFill>
        <p:spPr>
          <a:xfrm>
            <a:off x="0" y="-560917"/>
            <a:ext cx="9144000" cy="6096000"/>
          </a:xfrm>
          <a:prstGeom prst="rect">
            <a:avLst/>
          </a:prstGeom>
        </p:spPr>
      </p:pic>
      <p:sp>
        <p:nvSpPr>
          <p:cNvPr id="8" name="TextBox 7">
            <a:extLst>
              <a:ext uri="{FF2B5EF4-FFF2-40B4-BE49-F238E27FC236}">
                <a16:creationId xmlns:a16="http://schemas.microsoft.com/office/drawing/2014/main" id="{5CF0C803-D5F1-46DA-BEB5-A30161F6AA0E}"/>
              </a:ext>
            </a:extLst>
          </p:cNvPr>
          <p:cNvSpPr txBox="1">
            <a:spLocks/>
          </p:cNvSpPr>
          <p:nvPr/>
        </p:nvSpPr>
        <p:spPr>
          <a:xfrm>
            <a:off x="338358" y="484909"/>
            <a:ext cx="5281863" cy="1754326"/>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The Black Experience: London, Paris &amp; Amsterdam</a:t>
            </a:r>
          </a:p>
        </p:txBody>
      </p:sp>
      <p:sp>
        <p:nvSpPr>
          <p:cNvPr id="9" name="TextBox 8">
            <a:extLst>
              <a:ext uri="{FF2B5EF4-FFF2-40B4-BE49-F238E27FC236}">
                <a16:creationId xmlns:a16="http://schemas.microsoft.com/office/drawing/2014/main" id="{EC57CF4D-F312-4592-B48A-129958584C11}"/>
              </a:ext>
            </a:extLst>
          </p:cNvPr>
          <p:cNvSpPr txBox="1">
            <a:spLocks/>
          </p:cNvSpPr>
          <p:nvPr/>
        </p:nvSpPr>
        <p:spPr>
          <a:xfrm>
            <a:off x="588543" y="3803364"/>
            <a:ext cx="3983458" cy="1200329"/>
          </a:xfrm>
          <a:prstGeom prst="rect">
            <a:avLst/>
          </a:prstGeom>
          <a:noFill/>
        </p:spPr>
        <p:txBody>
          <a:bodyPr wrap="square" rtlCol="0">
            <a:spAutoFit/>
          </a:bodyPr>
          <a:lstStyle/>
          <a:p>
            <a:pPr algn="ctr"/>
            <a:r>
              <a:rPr lang="en-US" sz="900" i="1" dirty="0"/>
              <a:t>Start your journey in London where vibrant street life, centuries-old architecture, and the ringing chimes of Big Ben greet you. Cross the English Channel to Paris, where you will wander tree-lined boulevards and gaze up at the Eiffel tower, following in the footsteps of some of history’s greatest artists, philosophers, and writers who once experienced the city as students just like you. Round out your travels with time in Amsterdam, where colorful tulips, narrow canals, and smiling locals riding bicycles will welcome you.</a:t>
            </a:r>
          </a:p>
        </p:txBody>
      </p:sp>
    </p:spTree>
    <p:custDataLst>
      <p:tags r:id="rId1"/>
    </p:custDataLst>
    <p:extLst>
      <p:ext uri="{BB962C8B-B14F-4D97-AF65-F5344CB8AC3E}">
        <p14:creationId xmlns:p14="http://schemas.microsoft.com/office/powerpoint/2010/main" val="200034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EF0A-6C3F-4B84-9794-E6E4E41C05B8}"/>
              </a:ext>
            </a:extLst>
          </p:cNvPr>
          <p:cNvPicPr>
            <a:picLocks noChangeAspect="1"/>
          </p:cNvPicPr>
          <p:nvPr/>
        </p:nvPicPr>
        <p:blipFill rotWithShape="1">
          <a:blip r:embed="rId4"/>
          <a:srcRect t="12500" b="12500"/>
          <a:stretch/>
        </p:blipFill>
        <p:spPr>
          <a:xfrm>
            <a:off x="0" y="-1"/>
            <a:ext cx="9144000" cy="6146800"/>
          </a:xfrm>
          <a:prstGeom prst="rect">
            <a:avLst/>
          </a:prstGeom>
        </p:spPr>
      </p:pic>
      <p:sp>
        <p:nvSpPr>
          <p:cNvPr id="3" name="Subtitle 2">
            <a:extLst>
              <a:ext uri="{FF2B5EF4-FFF2-40B4-BE49-F238E27FC236}">
                <a16:creationId xmlns:a16="http://schemas.microsoft.com/office/drawing/2014/main" id="{6D808059-3CCD-4940-94DD-207463A8E3EA}"/>
              </a:ext>
            </a:extLst>
          </p:cNvPr>
          <p:cNvSpPr>
            <a:spLocks noGrp="1"/>
          </p:cNvSpPr>
          <p:nvPr>
            <p:ph type="subTitle" idx="16"/>
          </p:nvPr>
        </p:nvSpPr>
        <p:spPr>
          <a:xfrm>
            <a:off x="5313219" y="230369"/>
            <a:ext cx="3230618" cy="1795182"/>
          </a:xfrm>
          <a:ln>
            <a:noFill/>
          </a:ln>
        </p:spPr>
        <p:txBody>
          <a:bodyPr/>
          <a:lstStyle/>
          <a:p>
            <a:pPr algn="ctr"/>
            <a:r>
              <a:rPr lang="en-US" sz="2100" b="1" dirty="0">
                <a:latin typeface="Century Gothic" panose="020B0502020202020204" pitchFamily="34" charset="0"/>
              </a:rPr>
              <a:t>Our program</a:t>
            </a:r>
            <a:endParaRPr lang="en-US" sz="2100" dirty="0"/>
          </a:p>
          <a:p>
            <a:pPr algn="ctr"/>
            <a:r>
              <a:rPr lang="en-US" sz="825" dirty="0"/>
              <a:t>Designed to provide insight to the African diaspora, this program approaches the cultures, sites and rich histories of three European landmark cities through the lens of the Black experience. Through expert facilitated discussions and guided learning, topics such as change and continuity and historical significance will prompt new and engaging perspectives while inviting critical thinking about the evolution of these communities, their complex pasts, and vibrant presents.</a:t>
            </a:r>
            <a:endParaRPr lang="en-US" sz="825" dirty="0">
              <a:ea typeface="+mn-lt"/>
              <a:cs typeface="+mn-lt"/>
            </a:endParaRPr>
          </a:p>
        </p:txBody>
      </p:sp>
    </p:spTree>
    <p:custDataLst>
      <p:tags r:id="rId1"/>
    </p:custDataLst>
    <p:extLst>
      <p:ext uri="{BB962C8B-B14F-4D97-AF65-F5344CB8AC3E}">
        <p14:creationId xmlns:p14="http://schemas.microsoft.com/office/powerpoint/2010/main" val="3304982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DEF175-23C6-4AD8-87B4-9F3C516A83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00" b="21789"/>
          <a:stretch/>
        </p:blipFill>
        <p:spPr bwMode="auto">
          <a:xfrm>
            <a:off x="4600929" y="2162703"/>
            <a:ext cx="4536188" cy="29807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812441C-D70F-451A-8361-2DD8C8D35301}"/>
              </a:ext>
            </a:extLst>
          </p:cNvPr>
          <p:cNvPicPr>
            <a:picLocks noChangeAspect="1"/>
          </p:cNvPicPr>
          <p:nvPr/>
        </p:nvPicPr>
        <p:blipFill rotWithShape="1">
          <a:blip r:embed="rId5">
            <a:extLst>
              <a:ext uri="{28A0092B-C50C-407E-A947-70E740481C1C}">
                <a14:useLocalDpi xmlns:a14="http://schemas.microsoft.com/office/drawing/2010/main" val="0"/>
              </a:ext>
            </a:extLst>
          </a:blip>
          <a:srcRect t="12500" b="12500"/>
          <a:stretch/>
        </p:blipFill>
        <p:spPr>
          <a:xfrm>
            <a:off x="4471459" y="-16555"/>
            <a:ext cx="4672541" cy="1919532"/>
          </a:xfrm>
          <a:prstGeom prst="rect">
            <a:avLst/>
          </a:prstGeom>
        </p:spPr>
      </p:pic>
      <p:pic>
        <p:nvPicPr>
          <p:cNvPr id="2" name="Picture 1">
            <a:extLst>
              <a:ext uri="{FF2B5EF4-FFF2-40B4-BE49-F238E27FC236}">
                <a16:creationId xmlns:a16="http://schemas.microsoft.com/office/drawing/2014/main" id="{FA97AA7A-03DC-4818-B3BF-2004711E388D}"/>
              </a:ext>
            </a:extLst>
          </p:cNvPr>
          <p:cNvPicPr>
            <a:picLocks noChangeAspect="1"/>
          </p:cNvPicPr>
          <p:nvPr/>
        </p:nvPicPr>
        <p:blipFill rotWithShape="1">
          <a:blip r:embed="rId6"/>
          <a:srcRect t="12500" b="12500"/>
          <a:stretch/>
        </p:blipFill>
        <p:spPr>
          <a:xfrm>
            <a:off x="-7439" y="1867313"/>
            <a:ext cx="4558088" cy="3022501"/>
          </a:xfrm>
          <a:prstGeom prst="rect">
            <a:avLst/>
          </a:prstGeom>
        </p:spPr>
      </p:pic>
      <p:sp>
        <p:nvSpPr>
          <p:cNvPr id="23" name="Rectangle 22">
            <a:extLst>
              <a:ext uri="{FF2B5EF4-FFF2-40B4-BE49-F238E27FC236}">
                <a16:creationId xmlns:a16="http://schemas.microsoft.com/office/drawing/2014/main" id="{6186457D-94F8-48F2-BD37-63B0D086B9BF}"/>
              </a:ext>
            </a:extLst>
          </p:cNvPr>
          <p:cNvSpPr>
            <a:spLocks/>
          </p:cNvSpPr>
          <p:nvPr/>
        </p:nvSpPr>
        <p:spPr>
          <a:xfrm>
            <a:off x="2036078" y="1058077"/>
            <a:ext cx="183316" cy="253916"/>
          </a:xfrm>
          <a:prstGeom prst="rect">
            <a:avLst/>
          </a:prstGeom>
        </p:spPr>
        <p:txBody>
          <a:bodyPr wrap="square">
            <a:spAutoFit/>
          </a:bodyPr>
          <a:lstStyle/>
          <a:p>
            <a:r>
              <a:rPr lang="en-US" sz="1050"/>
              <a:t> </a:t>
            </a:r>
          </a:p>
        </p:txBody>
      </p:sp>
      <p:pic>
        <p:nvPicPr>
          <p:cNvPr id="1026" name="Picture 2">
            <a:extLst>
              <a:ext uri="{FF2B5EF4-FFF2-40B4-BE49-F238E27FC236}">
                <a16:creationId xmlns:a16="http://schemas.microsoft.com/office/drawing/2014/main" id="{454966AF-4079-44A0-B6EA-CD44E2B36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500" b="12500"/>
          <a:stretch/>
        </p:blipFill>
        <p:spPr bwMode="auto">
          <a:xfrm>
            <a:off x="-13996" y="-16552"/>
            <a:ext cx="4575401" cy="25545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BCF8F13C-B6E2-442F-B52A-558B57C13FA9}"/>
              </a:ext>
            </a:extLst>
          </p:cNvPr>
          <p:cNvSpPr>
            <a:spLocks noGrp="1"/>
          </p:cNvSpPr>
          <p:nvPr>
            <p:ph type="body" sz="quarter" idx="17"/>
          </p:nvPr>
        </p:nvSpPr>
        <p:spPr>
          <a:xfrm>
            <a:off x="4595551" y="1902980"/>
            <a:ext cx="4562303" cy="620082"/>
          </a:xfrm>
        </p:spPr>
        <p:txBody>
          <a:bodyPr>
            <a:noAutofit/>
          </a:bodyPr>
          <a:lstStyle/>
          <a:p>
            <a:pPr>
              <a:spcBef>
                <a:spcPts val="0"/>
              </a:spcBef>
            </a:pPr>
            <a:r>
              <a:rPr lang="en-US" sz="1350" b="1" dirty="0">
                <a:ea typeface="+mn-lt"/>
                <a:cs typeface="+mn-lt"/>
              </a:rPr>
              <a:t>Explore Brixton</a:t>
            </a:r>
          </a:p>
          <a:p>
            <a:pPr>
              <a:spcBef>
                <a:spcPts val="0"/>
              </a:spcBef>
            </a:pPr>
            <a:r>
              <a:rPr lang="en-US" sz="825" dirty="0">
                <a:ea typeface="+mn-lt"/>
                <a:cs typeface="+mn-lt"/>
              </a:rPr>
              <a:t>Brixton is </a:t>
            </a:r>
            <a:r>
              <a:rPr lang="en-US" sz="825" dirty="0"/>
              <a:t>an Afro-Caribbean cultural hub in London. It’s home to Electric Avenue, the first market street to be lit by electricity (yes, the same Electric Avenue as the 1983 hit song by Eddy Grant).</a:t>
            </a:r>
            <a:endParaRPr lang="en-US" sz="825" b="1" dirty="0">
              <a:ea typeface="+mn-lt"/>
              <a:cs typeface="+mn-lt"/>
            </a:endParaRPr>
          </a:p>
        </p:txBody>
      </p:sp>
      <p:sp>
        <p:nvSpPr>
          <p:cNvPr id="8" name="Text Placeholder 7">
            <a:extLst>
              <a:ext uri="{FF2B5EF4-FFF2-40B4-BE49-F238E27FC236}">
                <a16:creationId xmlns:a16="http://schemas.microsoft.com/office/drawing/2014/main" id="{FC32AA31-2CF2-46DB-9CF9-3B8E6AA08B3A}"/>
              </a:ext>
            </a:extLst>
          </p:cNvPr>
          <p:cNvSpPr>
            <a:spLocks noGrp="1"/>
          </p:cNvSpPr>
          <p:nvPr>
            <p:ph type="body" sz="quarter" idx="18"/>
          </p:nvPr>
        </p:nvSpPr>
        <p:spPr>
          <a:xfrm>
            <a:off x="4585912" y="4526316"/>
            <a:ext cx="4558088" cy="617182"/>
          </a:xfrm>
        </p:spPr>
        <p:txBody>
          <a:bodyPr>
            <a:normAutofit lnSpcReduction="10000"/>
          </a:bodyPr>
          <a:lstStyle/>
          <a:p>
            <a:pPr>
              <a:spcBef>
                <a:spcPts val="0"/>
              </a:spcBef>
            </a:pPr>
            <a:r>
              <a:rPr lang="en-US" sz="1350" b="1" dirty="0">
                <a:ea typeface="+mn-lt"/>
                <a:cs typeface="+mn-lt"/>
              </a:rPr>
              <a:t>Meet with The Black Curriculum</a:t>
            </a:r>
          </a:p>
          <a:p>
            <a:pPr>
              <a:spcBef>
                <a:spcPts val="0"/>
              </a:spcBef>
            </a:pPr>
            <a:r>
              <a:rPr lang="en-US" dirty="0"/>
              <a:t>The Black Curriculum is an educational consulting organization focused on thoroughly integrating Black British history into schools across the United Kingdom.</a:t>
            </a:r>
          </a:p>
          <a:p>
            <a:pPr>
              <a:spcBef>
                <a:spcPts val="0"/>
              </a:spcBef>
            </a:pPr>
            <a:endParaRPr lang="en-US" dirty="0"/>
          </a:p>
        </p:txBody>
      </p:sp>
      <p:sp>
        <p:nvSpPr>
          <p:cNvPr id="5" name="Subtitle 4">
            <a:extLst>
              <a:ext uri="{FF2B5EF4-FFF2-40B4-BE49-F238E27FC236}">
                <a16:creationId xmlns:a16="http://schemas.microsoft.com/office/drawing/2014/main" id="{506A921D-3D97-4A9E-A49A-179632C43974}"/>
              </a:ext>
            </a:extLst>
          </p:cNvPr>
          <p:cNvSpPr>
            <a:spLocks noGrp="1"/>
          </p:cNvSpPr>
          <p:nvPr>
            <p:ph type="subTitle" idx="16"/>
          </p:nvPr>
        </p:nvSpPr>
        <p:spPr>
          <a:xfrm>
            <a:off x="1" y="1903569"/>
            <a:ext cx="4561647" cy="619499"/>
          </a:xfrm>
        </p:spPr>
        <p:txBody>
          <a:bodyPr>
            <a:normAutofit lnSpcReduction="10000"/>
          </a:bodyPr>
          <a:lstStyle/>
          <a:p>
            <a:pPr>
              <a:spcBef>
                <a:spcPts val="0"/>
              </a:spcBef>
            </a:pPr>
            <a:r>
              <a:rPr lang="en-US" sz="1425" b="1" dirty="0">
                <a:ea typeface="+mn-lt"/>
                <a:cs typeface="+mn-lt"/>
              </a:rPr>
              <a:t>Tour London</a:t>
            </a:r>
          </a:p>
          <a:p>
            <a:pPr>
              <a:spcBef>
                <a:spcPts val="0"/>
              </a:spcBef>
            </a:pPr>
            <a:r>
              <a:rPr lang="en-US" dirty="0">
                <a:ea typeface="+mn-lt"/>
                <a:cs typeface="+mn-lt"/>
              </a:rPr>
              <a:t>See some of the city’s biggest sights, including Big Ben, London Bridge, Buckingham Palace and more through the lens of the Black experience on a guided walking tour</a:t>
            </a:r>
          </a:p>
          <a:p>
            <a:pPr>
              <a:spcBef>
                <a:spcPts val="0"/>
              </a:spcBef>
            </a:pPr>
            <a:endParaRPr lang="en-US" dirty="0">
              <a:ea typeface="+mn-lt"/>
              <a:cs typeface="+mn-lt"/>
            </a:endParaRPr>
          </a:p>
        </p:txBody>
      </p:sp>
      <p:sp>
        <p:nvSpPr>
          <p:cNvPr id="27" name="Text Placeholder 7">
            <a:extLst>
              <a:ext uri="{FF2B5EF4-FFF2-40B4-BE49-F238E27FC236}">
                <a16:creationId xmlns:a16="http://schemas.microsoft.com/office/drawing/2014/main" id="{968EA231-97DA-4A06-BB77-E85B7B294C7F}"/>
              </a:ext>
            </a:extLst>
          </p:cNvPr>
          <p:cNvSpPr txBox="1">
            <a:spLocks/>
          </p:cNvSpPr>
          <p:nvPr/>
        </p:nvSpPr>
        <p:spPr>
          <a:xfrm>
            <a:off x="-7439" y="4526319"/>
            <a:ext cx="4588893" cy="617182"/>
          </a:xfrm>
          <a:prstGeom prst="rect">
            <a:avLst/>
          </a:prstGeom>
          <a:solidFill>
            <a:schemeClr val="bg1"/>
          </a:solidFill>
        </p:spPr>
        <p:txBody>
          <a:bodyPr vert="horz" lIns="68580" tIns="34290" rIns="68580" bIns="3429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350" b="1" dirty="0">
                <a:latin typeface="Elephant" panose="02020904090505020303" pitchFamily="18" charset="0"/>
              </a:rPr>
              <a:t>Visit the British Museum</a:t>
            </a:r>
          </a:p>
          <a:p>
            <a:pPr>
              <a:spcBef>
                <a:spcPts val="0"/>
              </a:spcBef>
            </a:pPr>
            <a:r>
              <a:rPr lang="en-US" sz="825" dirty="0">
                <a:latin typeface="Elephant" panose="02020904090505020303" pitchFamily="18" charset="0"/>
              </a:rPr>
              <a:t>The museum opened its doors for the first time in 1759, 17 years before the Declaration of Independence was signed.</a:t>
            </a:r>
          </a:p>
          <a:p>
            <a:pPr>
              <a:spcBef>
                <a:spcPts val="0"/>
              </a:spcBef>
            </a:pPr>
            <a:endParaRPr lang="en-US" sz="825" dirty="0"/>
          </a:p>
        </p:txBody>
      </p:sp>
      <p:pic>
        <p:nvPicPr>
          <p:cNvPr id="9" name="Picture 8">
            <a:extLst>
              <a:ext uri="{FF2B5EF4-FFF2-40B4-BE49-F238E27FC236}">
                <a16:creationId xmlns:a16="http://schemas.microsoft.com/office/drawing/2014/main" id="{76D0A83A-EA2B-4CAB-A416-E1A78A49CBB2}"/>
              </a:ext>
            </a:extLst>
          </p:cNvPr>
          <p:cNvPicPr>
            <a:picLocks noChangeAspect="1"/>
          </p:cNvPicPr>
          <p:nvPr/>
        </p:nvPicPr>
        <p:blipFill rotWithShape="1">
          <a:blip r:embed="rId8"/>
          <a:srcRect t="12500" b="12500"/>
          <a:stretch/>
        </p:blipFill>
        <p:spPr>
          <a:xfrm>
            <a:off x="1" y="2507934"/>
            <a:ext cx="9177152" cy="77502"/>
          </a:xfrm>
          <a:prstGeom prst="rect">
            <a:avLst/>
          </a:prstGeom>
        </p:spPr>
      </p:pic>
      <p:pic>
        <p:nvPicPr>
          <p:cNvPr id="10" name="Picture 9">
            <a:extLst>
              <a:ext uri="{FF2B5EF4-FFF2-40B4-BE49-F238E27FC236}">
                <a16:creationId xmlns:a16="http://schemas.microsoft.com/office/drawing/2014/main" id="{E92D1361-60C4-433E-9B8C-1A4E10763D15}"/>
              </a:ext>
            </a:extLst>
          </p:cNvPr>
          <p:cNvPicPr>
            <a:picLocks noChangeAspect="1"/>
          </p:cNvPicPr>
          <p:nvPr/>
        </p:nvPicPr>
        <p:blipFill rotWithShape="1">
          <a:blip r:embed="rId9"/>
          <a:srcRect t="12500" b="12500"/>
          <a:stretch/>
        </p:blipFill>
        <p:spPr>
          <a:xfrm>
            <a:off x="4542406" y="-16551"/>
            <a:ext cx="59609" cy="5213531"/>
          </a:xfrm>
          <a:prstGeom prst="rect">
            <a:avLst/>
          </a:prstGeom>
        </p:spPr>
      </p:pic>
    </p:spTree>
    <p:custDataLst>
      <p:tags r:id="rId1"/>
    </p:custDataLst>
    <p:extLst>
      <p:ext uri="{BB962C8B-B14F-4D97-AF65-F5344CB8AC3E}">
        <p14:creationId xmlns:p14="http://schemas.microsoft.com/office/powerpoint/2010/main" val="52020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4AE65F-BD81-47A2-85B5-ED492581EDE9}"/>
              </a:ext>
            </a:extLst>
          </p:cNvPr>
          <p:cNvPicPr>
            <a:picLocks noChangeAspect="1"/>
          </p:cNvPicPr>
          <p:nvPr/>
        </p:nvPicPr>
        <p:blipFill rotWithShape="1">
          <a:blip r:embed="rId4"/>
          <a:srcRect t="20753" r="4463" b="12500"/>
          <a:stretch/>
        </p:blipFill>
        <p:spPr>
          <a:xfrm>
            <a:off x="4599294" y="-16447"/>
            <a:ext cx="4558352" cy="2388219"/>
          </a:xfrm>
          <a:prstGeom prst="rect">
            <a:avLst/>
          </a:prstGeom>
        </p:spPr>
      </p:pic>
      <p:pic>
        <p:nvPicPr>
          <p:cNvPr id="16" name="Picture 15" descr="A picture containing text, outdoor&#10;&#10;Description automatically generated">
            <a:extLst>
              <a:ext uri="{FF2B5EF4-FFF2-40B4-BE49-F238E27FC236}">
                <a16:creationId xmlns:a16="http://schemas.microsoft.com/office/drawing/2014/main" id="{08106E12-B396-4F28-A3B7-4AC924C20EEE}"/>
              </a:ext>
            </a:extLst>
          </p:cNvPr>
          <p:cNvPicPr>
            <a:picLocks noChangeAspect="1"/>
          </p:cNvPicPr>
          <p:nvPr/>
        </p:nvPicPr>
        <p:blipFill rotWithShape="1">
          <a:blip r:embed="rId5">
            <a:extLst>
              <a:ext uri="{28A0092B-C50C-407E-A947-70E740481C1C}">
                <a14:useLocalDpi xmlns:a14="http://schemas.microsoft.com/office/drawing/2010/main" val="0"/>
              </a:ext>
            </a:extLst>
          </a:blip>
          <a:srcRect t="12500" b="17780"/>
          <a:stretch/>
        </p:blipFill>
        <p:spPr>
          <a:xfrm>
            <a:off x="4563355" y="2503308"/>
            <a:ext cx="4594292" cy="2640193"/>
          </a:xfrm>
          <a:prstGeom prst="rect">
            <a:avLst/>
          </a:prstGeom>
        </p:spPr>
      </p:pic>
      <p:pic>
        <p:nvPicPr>
          <p:cNvPr id="8" name="Picture 7">
            <a:extLst>
              <a:ext uri="{FF2B5EF4-FFF2-40B4-BE49-F238E27FC236}">
                <a16:creationId xmlns:a16="http://schemas.microsoft.com/office/drawing/2014/main" id="{4F5D0973-2446-4B81-A7AF-2C8696F40DF2}"/>
              </a:ext>
            </a:extLst>
          </p:cNvPr>
          <p:cNvPicPr>
            <a:picLocks noChangeAspect="1"/>
          </p:cNvPicPr>
          <p:nvPr/>
        </p:nvPicPr>
        <p:blipFill rotWithShape="1">
          <a:blip r:embed="rId6"/>
          <a:srcRect t="12500" b="12500"/>
          <a:stretch/>
        </p:blipFill>
        <p:spPr>
          <a:xfrm>
            <a:off x="0" y="1549728"/>
            <a:ext cx="4573822" cy="3055313"/>
          </a:xfrm>
          <a:prstGeom prst="rect">
            <a:avLst/>
          </a:prstGeom>
        </p:spPr>
      </p:pic>
      <p:pic>
        <p:nvPicPr>
          <p:cNvPr id="5" name="Picture 4">
            <a:extLst>
              <a:ext uri="{FF2B5EF4-FFF2-40B4-BE49-F238E27FC236}">
                <a16:creationId xmlns:a16="http://schemas.microsoft.com/office/drawing/2014/main" id="{321066CD-BEB9-4CAE-A9C7-A7E9D2242779}"/>
              </a:ext>
            </a:extLst>
          </p:cNvPr>
          <p:cNvPicPr>
            <a:picLocks noChangeAspect="1"/>
          </p:cNvPicPr>
          <p:nvPr/>
        </p:nvPicPr>
        <p:blipFill rotWithShape="1">
          <a:blip r:embed="rId7"/>
          <a:srcRect t="17569" b="12500"/>
          <a:stretch/>
        </p:blipFill>
        <p:spPr>
          <a:xfrm>
            <a:off x="-10234" y="-16447"/>
            <a:ext cx="4575411" cy="2334134"/>
          </a:xfrm>
          <a:prstGeom prst="rect">
            <a:avLst/>
          </a:prstGeom>
        </p:spPr>
      </p:pic>
      <p:sp>
        <p:nvSpPr>
          <p:cNvPr id="13" name="TextBox 12">
            <a:extLst>
              <a:ext uri="{FF2B5EF4-FFF2-40B4-BE49-F238E27FC236}">
                <a16:creationId xmlns:a16="http://schemas.microsoft.com/office/drawing/2014/main" id="{F87EABF0-77E8-4CDC-84AB-F89496ACB5E1}"/>
              </a:ext>
            </a:extLst>
          </p:cNvPr>
          <p:cNvSpPr txBox="1">
            <a:spLocks/>
          </p:cNvSpPr>
          <p:nvPr/>
        </p:nvSpPr>
        <p:spPr>
          <a:xfrm>
            <a:off x="-17058" y="1871013"/>
            <a:ext cx="4568588" cy="669414"/>
          </a:xfrm>
          <a:prstGeom prst="rect">
            <a:avLst/>
          </a:prstGeom>
          <a:solidFill>
            <a:srgbClr val="FFFFFF"/>
          </a:solidFill>
        </p:spPr>
        <p:txBody>
          <a:bodyPr wrap="square">
            <a:spAutoFit/>
          </a:bodyPr>
          <a:lstStyle/>
          <a:p>
            <a:r>
              <a:rPr lang="en-US" sz="1050" b="1" dirty="0">
                <a:latin typeface="Century Gothic" panose="020B0502020202020204" pitchFamily="34" charset="0"/>
                <a:cs typeface="Arial" panose="020B0604020202020204" pitchFamily="34" charset="0"/>
              </a:rPr>
              <a:t>Explore the Louvre</a:t>
            </a:r>
          </a:p>
          <a:p>
            <a:r>
              <a:rPr lang="en-US" sz="900" dirty="0"/>
              <a:t>Visit the Louvre with an expert guide focusing on artifacts and collections from Africa and the Diaspora.</a:t>
            </a:r>
          </a:p>
          <a:p>
            <a:endParaRPr lang="en-US" sz="900" b="1" dirty="0">
              <a:latin typeface="Century Gothic" panose="020B0502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16A24BC-3B27-4A97-8378-2D6F77282A63}"/>
              </a:ext>
            </a:extLst>
          </p:cNvPr>
          <p:cNvSpPr txBox="1">
            <a:spLocks/>
          </p:cNvSpPr>
          <p:nvPr/>
        </p:nvSpPr>
        <p:spPr>
          <a:xfrm>
            <a:off x="-10234" y="4450970"/>
            <a:ext cx="4582234" cy="530915"/>
          </a:xfrm>
          <a:prstGeom prst="rect">
            <a:avLst/>
          </a:prstGeom>
          <a:solidFill>
            <a:srgbClr val="FFFFFF"/>
          </a:solidFill>
        </p:spPr>
        <p:txBody>
          <a:bodyPr wrap="square">
            <a:spAutoFit/>
          </a:bodyPr>
          <a:lstStyle/>
          <a:p>
            <a:r>
              <a:rPr lang="en-US" sz="1050" b="1" dirty="0">
                <a:latin typeface="Century Gothic" panose="020B0502020202020204" pitchFamily="34" charset="0"/>
              </a:rPr>
              <a:t>Cruise the Canals of Amsterdam</a:t>
            </a:r>
          </a:p>
          <a:p>
            <a:r>
              <a:rPr lang="en-US" sz="900" dirty="0"/>
              <a:t>See Amsterdam through the lens of the Black experience in the Netherlands on an expert-led tour and boat cruise.</a:t>
            </a:r>
            <a:endParaRPr lang="en-US" sz="900" dirty="0">
              <a:latin typeface="Century Gothic" panose="020B0502020202020204" pitchFamily="34" charset="0"/>
            </a:endParaRPr>
          </a:p>
        </p:txBody>
      </p:sp>
      <p:sp>
        <p:nvSpPr>
          <p:cNvPr id="25" name="TextBox 24">
            <a:extLst>
              <a:ext uri="{FF2B5EF4-FFF2-40B4-BE49-F238E27FC236}">
                <a16:creationId xmlns:a16="http://schemas.microsoft.com/office/drawing/2014/main" id="{2A87EBE9-B7BD-40E4-9FEF-E6344D80DBAB}"/>
              </a:ext>
            </a:extLst>
          </p:cNvPr>
          <p:cNvSpPr txBox="1">
            <a:spLocks/>
          </p:cNvSpPr>
          <p:nvPr/>
        </p:nvSpPr>
        <p:spPr>
          <a:xfrm>
            <a:off x="4585647" y="4450970"/>
            <a:ext cx="4582234" cy="530915"/>
          </a:xfrm>
          <a:prstGeom prst="rect">
            <a:avLst/>
          </a:prstGeom>
          <a:solidFill>
            <a:srgbClr val="FFFFFF"/>
          </a:solidFill>
        </p:spPr>
        <p:txBody>
          <a:bodyPr wrap="square">
            <a:spAutoFit/>
          </a:bodyPr>
          <a:lstStyle/>
          <a:p>
            <a:r>
              <a:rPr lang="en-US" sz="1050" b="1" dirty="0">
                <a:latin typeface="Century Gothic" panose="020B0502020202020204" pitchFamily="34" charset="0"/>
                <a:cs typeface="Arial" panose="020B0604020202020204" pitchFamily="34" charset="0"/>
              </a:rPr>
              <a:t>Visit the Anne Frank House</a:t>
            </a:r>
          </a:p>
          <a:p>
            <a:r>
              <a:rPr lang="en-US" sz="900" dirty="0"/>
              <a:t>Participate in an activity facilitated by the House aimed at broadening your understanding of, and engagement with, diversity, equity, inclusion and belonging.</a:t>
            </a:r>
            <a:endParaRPr lang="en-US" sz="900" dirty="0">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F40850F6-B7D0-497D-BFD7-193E0A918FFA}"/>
              </a:ext>
            </a:extLst>
          </p:cNvPr>
          <p:cNvCxnSpPr>
            <a:cxnSpLocks/>
          </p:cNvCxnSpPr>
          <p:nvPr/>
        </p:nvCxnSpPr>
        <p:spPr>
          <a:xfrm>
            <a:off x="4565177" y="0"/>
            <a:ext cx="0" cy="516393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252322-0EDF-4676-97A4-E08419460D85}"/>
              </a:ext>
            </a:extLst>
          </p:cNvPr>
          <p:cNvCxnSpPr>
            <a:cxnSpLocks/>
          </p:cNvCxnSpPr>
          <p:nvPr/>
        </p:nvCxnSpPr>
        <p:spPr>
          <a:xfrm flipV="1">
            <a:off x="-10234" y="2571750"/>
            <a:ext cx="9167880" cy="13895"/>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1A45C8D-9849-49AF-B0F2-B3E125BA6F07}"/>
              </a:ext>
            </a:extLst>
          </p:cNvPr>
          <p:cNvSpPr txBox="1">
            <a:spLocks/>
          </p:cNvSpPr>
          <p:nvPr/>
        </p:nvSpPr>
        <p:spPr>
          <a:xfrm>
            <a:off x="4599294" y="1871012"/>
            <a:ext cx="4572000" cy="669414"/>
          </a:xfrm>
          <a:prstGeom prst="rect">
            <a:avLst/>
          </a:prstGeom>
          <a:solidFill>
            <a:schemeClr val="bg1"/>
          </a:solidFill>
        </p:spPr>
        <p:txBody>
          <a:bodyPr wrap="square">
            <a:spAutoFit/>
          </a:bodyPr>
          <a:lstStyle/>
          <a:p>
            <a:r>
              <a:rPr lang="en-US" sz="1050" b="1" dirty="0">
                <a:latin typeface="Century Gothic" panose="020B0502020202020204" pitchFamily="34" charset="0"/>
                <a:cs typeface="Arial" panose="020B0604020202020204" pitchFamily="34" charset="0"/>
              </a:rPr>
              <a:t>Enjoy a Jazz Show</a:t>
            </a:r>
          </a:p>
          <a:p>
            <a:r>
              <a:rPr lang="en-US" sz="900" dirty="0">
                <a:latin typeface="Century Gothic" panose="020B0502020202020204" pitchFamily="34" charset="0"/>
                <a:cs typeface="Arial" panose="020B0604020202020204" pitchFamily="34" charset="0"/>
              </a:rPr>
              <a:t>Did you know Jazz was first brought to Paris by Black American soldiers during World War I? Many famous Black jazz musicians spent time living and/or performing in Paris, including Miles Davis, Louis Armstrong and Billie Holiday.</a:t>
            </a:r>
          </a:p>
        </p:txBody>
      </p:sp>
    </p:spTree>
    <p:custDataLst>
      <p:tags r:id="rId1"/>
    </p:custDataLst>
    <p:extLst>
      <p:ext uri="{BB962C8B-B14F-4D97-AF65-F5344CB8AC3E}">
        <p14:creationId xmlns:p14="http://schemas.microsoft.com/office/powerpoint/2010/main" val="16037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A689D-24A7-4F54-9B1F-3B3BFF7B5024}"/>
              </a:ext>
            </a:extLst>
          </p:cNvPr>
          <p:cNvPicPr>
            <a:picLocks noChangeAspect="1"/>
          </p:cNvPicPr>
          <p:nvPr/>
        </p:nvPicPr>
        <p:blipFill rotWithShape="1">
          <a:blip r:embed="rId4"/>
          <a:srcRect t="12500" b="13584"/>
          <a:stretch/>
        </p:blipFill>
        <p:spPr>
          <a:xfrm>
            <a:off x="221500" y="373284"/>
            <a:ext cx="8838309" cy="4431800"/>
          </a:xfrm>
          <a:prstGeom prst="rect">
            <a:avLst/>
          </a:prstGeom>
        </p:spPr>
      </p:pic>
    </p:spTree>
    <p:custDataLst>
      <p:tags r:id="rId1"/>
    </p:custDataLst>
    <p:extLst>
      <p:ext uri="{BB962C8B-B14F-4D97-AF65-F5344CB8AC3E}">
        <p14:creationId xmlns:p14="http://schemas.microsoft.com/office/powerpoint/2010/main" val="4246618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1026" name="Picture 2">
            <a:extLst>
              <a:ext uri="{FF2B5EF4-FFF2-40B4-BE49-F238E27FC236}">
                <a16:creationId xmlns:a16="http://schemas.microsoft.com/office/drawing/2014/main" id="{6DBFE48F-0BB1-4EC5-B68C-F68ED66EAE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00" b="12500"/>
          <a:stretch/>
        </p:blipFill>
        <p:spPr bwMode="auto">
          <a:xfrm>
            <a:off x="109390" y="317501"/>
            <a:ext cx="8925221" cy="45084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FB45ABA-82E5-4CCD-9384-E1587E218713}"/>
              </a:ext>
            </a:extLst>
          </p:cNvPr>
          <p:cNvSpPr>
            <a:spLocks noGrp="1"/>
          </p:cNvSpPr>
          <p:nvPr>
            <p:ph type="sldNum" sz="quarter" idx="12"/>
          </p:nvPr>
        </p:nvSpPr>
        <p:spPr/>
        <p:txBody>
          <a:bodyPr/>
          <a:lstStyle/>
          <a:p>
            <a:fld id="{FC12509F-7DF0-4879-AC06-F0E7B0AD831E}" type="slidenum">
              <a:rPr lang="en-US" smtClean="0"/>
              <a:t>8</a:t>
            </a:fld>
            <a:endParaRPr lang="en-US"/>
          </a:p>
        </p:txBody>
      </p:sp>
    </p:spTree>
    <p:custDataLst>
      <p:tags r:id="rId1"/>
    </p:custDataLst>
    <p:extLst>
      <p:ext uri="{BB962C8B-B14F-4D97-AF65-F5344CB8AC3E}">
        <p14:creationId xmlns:p14="http://schemas.microsoft.com/office/powerpoint/2010/main" val="186015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E65FEC-B3A1-407A-965A-19A2F94C26F8}"/>
              </a:ext>
            </a:extLst>
          </p:cNvPr>
          <p:cNvSpPr>
            <a:spLocks/>
          </p:cNvSpPr>
          <p:nvPr/>
        </p:nvSpPr>
        <p:spPr>
          <a:xfrm>
            <a:off x="4478705" y="2433251"/>
            <a:ext cx="221536" cy="253916"/>
          </a:xfrm>
          <a:prstGeom prst="rect">
            <a:avLst/>
          </a:prstGeom>
        </p:spPr>
        <p:txBody>
          <a:bodyPr wrap="none">
            <a:spAutoFit/>
          </a:bodyPr>
          <a:lstStyle/>
          <a:p>
            <a:r>
              <a:rPr lang="en-US" sz="1050" dirty="0"/>
              <a:t> </a:t>
            </a:r>
          </a:p>
        </p:txBody>
      </p:sp>
      <p:pic>
        <p:nvPicPr>
          <p:cNvPr id="1026" name="Picture 2">
            <a:extLst>
              <a:ext uri="{FF2B5EF4-FFF2-40B4-BE49-F238E27FC236}">
                <a16:creationId xmlns:a16="http://schemas.microsoft.com/office/drawing/2014/main" id="{E974FB7B-DD15-4AA6-91BB-1B21ED7ABF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64545" y="270184"/>
            <a:ext cx="9014911" cy="46031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BF2AA04-14F4-4B31-B3C9-8A197BECCF34}"/>
              </a:ext>
            </a:extLst>
          </p:cNvPr>
          <p:cNvSpPr>
            <a:spLocks noGrp="1"/>
          </p:cNvSpPr>
          <p:nvPr>
            <p:ph type="sldNum" sz="quarter" idx="12"/>
          </p:nvPr>
        </p:nvSpPr>
        <p:spPr/>
        <p:txBody>
          <a:bodyPr/>
          <a:lstStyle/>
          <a:p>
            <a:fld id="{FC12509F-7DF0-4879-AC06-F0E7B0AD831E}" type="slidenum">
              <a:rPr lang="en-US" smtClean="0"/>
              <a:t>9</a:t>
            </a:fld>
            <a:endParaRPr lang="en-US"/>
          </a:p>
        </p:txBody>
      </p:sp>
    </p:spTree>
    <p:custDataLst>
      <p:tags r:id="rId1"/>
    </p:custDataLst>
    <p:extLst>
      <p:ext uri="{BB962C8B-B14F-4D97-AF65-F5344CB8AC3E}">
        <p14:creationId xmlns:p14="http://schemas.microsoft.com/office/powerpoint/2010/main" val="2578283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672303921592551"/>
</p:tagLst>
</file>

<file path=ppt/tags/tag2.xml><?xml version="1.0" encoding="utf-8"?>
<p:tagLst xmlns:a="http://schemas.openxmlformats.org/drawingml/2006/main" xmlns:r="http://schemas.openxmlformats.org/officeDocument/2006/relationships" xmlns:p="http://schemas.openxmlformats.org/presentationml/2006/main">
  <p:tag name="TEMPLAFYSLIDEID" val="637672303921748780"/>
</p:tagLst>
</file>

<file path=ppt/tags/tag3.xml><?xml version="1.0" encoding="utf-8"?>
<p:tagLst xmlns:a="http://schemas.openxmlformats.org/drawingml/2006/main" xmlns:r="http://schemas.openxmlformats.org/officeDocument/2006/relationships" xmlns:p="http://schemas.openxmlformats.org/presentationml/2006/main">
  <p:tag name="TEMPLAFYSLIDEID" val="637672303921748781"/>
</p:tagLst>
</file>

<file path=ppt/tags/tag4.xml><?xml version="1.0" encoding="utf-8"?>
<p:tagLst xmlns:a="http://schemas.openxmlformats.org/drawingml/2006/main" xmlns:r="http://schemas.openxmlformats.org/officeDocument/2006/relationships" xmlns:p="http://schemas.openxmlformats.org/presentationml/2006/main">
  <p:tag name="TEMPLAFYSLIDEID" val="637672303921748782"/>
</p:tagLst>
</file>

<file path=ppt/tags/tag5.xml><?xml version="1.0" encoding="utf-8"?>
<p:tagLst xmlns:a="http://schemas.openxmlformats.org/drawingml/2006/main" xmlns:r="http://schemas.openxmlformats.org/officeDocument/2006/relationships" xmlns:p="http://schemas.openxmlformats.org/presentationml/2006/main">
  <p:tag name="TEMPLAFYSLIDEID" val="637672303921748783"/>
</p:tagLst>
</file>

<file path=ppt/tags/tag6.xml><?xml version="1.0" encoding="utf-8"?>
<p:tagLst xmlns:a="http://schemas.openxmlformats.org/drawingml/2006/main" xmlns:r="http://schemas.openxmlformats.org/officeDocument/2006/relationships" xmlns:p="http://schemas.openxmlformats.org/presentationml/2006/main">
  <p:tag name="TEMPLAFYSLIDEID" val="637672303921748784"/>
</p:tagLst>
</file>

<file path=ppt/tags/tag7.xml><?xml version="1.0" encoding="utf-8"?>
<p:tagLst xmlns:a="http://schemas.openxmlformats.org/drawingml/2006/main" xmlns:r="http://schemas.openxmlformats.org/officeDocument/2006/relationships" xmlns:p="http://schemas.openxmlformats.org/presentationml/2006/main">
  <p:tag name="TEMPLAFYSLIDEID" val="637672303921748785"/>
</p:tagLst>
</file>

<file path=ppt/theme/theme1.xml><?xml version="1.0" encoding="utf-8"?>
<a:theme xmlns:a="http://schemas.openxmlformats.org/drawingml/2006/main" name="Di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10.xml><?xml version="1.0" encoding="utf-8"?>
<TemplafySlideTemplateConfiguration><![CDATA[{"slideVersion":0,"isValidatorEnabled":false,"isLocked":false,"elementsMetadata":[],"slideId":"637769296065895319","enableDocumentContentUpdater":true,"version":"1.12"}]]></TemplafySlideTemplateConfiguration>
</file>

<file path=customXml/item11.xml><?xml version="1.0" encoding="utf-8"?>
<TemplafySlideTemplateConfiguration><![CDATA[{"slideVersion":0,"isValidatorEnabled":false,"isLocked":false,"elementsMetadata":[],"slideId":"637752717777316007","enableDocumentContentUpdater":true,"version":"1.12"}]]></TemplafySlideTemplateConfiguration>
</file>

<file path=customXml/item12.xml><?xml version="1.0" encoding="utf-8"?>
<TemplafySlideFormConfiguration><![CDATA[{"formFields":[],"formDataEntries":[]}]]></TemplafySlideFormConfiguration>
</file>

<file path=customXml/item13.xml><?xml version="1.0" encoding="utf-8"?>
<ct:contentTypeSchema xmlns:ct="http://schemas.microsoft.com/office/2006/metadata/contentType" xmlns:ma="http://schemas.microsoft.com/office/2006/metadata/properties/metaAttributes" ct:_="" ma:_="" ma:contentTypeName="Document" ma:contentTypeID="0x010100CE3B96897F6BA947B663F6D499B1BC4B" ma:contentTypeVersion="14" ma:contentTypeDescription="Create a new document." ma:contentTypeScope="" ma:versionID="519657f3e98f84513cecb3c4d0695e21">
  <xsd:schema xmlns:xsd="http://www.w3.org/2001/XMLSchema" xmlns:xs="http://www.w3.org/2001/XMLSchema" xmlns:p="http://schemas.microsoft.com/office/2006/metadata/properties" xmlns:ns3="a081a845-e745-474c-8afd-1b1c1add7e6c" xmlns:ns4="b009707c-31df-4c21-a41a-6cb0f920379c" targetNamespace="http://schemas.microsoft.com/office/2006/metadata/properties" ma:root="true" ma:fieldsID="0637c1221b7c8795222e418f9102fe71" ns3:_="" ns4:_="">
    <xsd:import namespace="a081a845-e745-474c-8afd-1b1c1add7e6c"/>
    <xsd:import namespace="b009707c-31df-4c21-a41a-6cb0f920379c"/>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81a845-e745-474c-8afd-1b1c1add7e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09707c-31df-4c21-a41a-6cb0f920379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8"?>
<?mso-contentType ?>
<FormTemplates xmlns="http://schemas.microsoft.com/sharepoint/v3/contenttype/forms">
  <Display>DocumentLibraryForm</Display>
  <Edit>DocumentLibraryForm</Edit>
  <New>DocumentLibraryForm</New>
</FormTemplates>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0,"isValidatorEnabled":false,"isLocked":false,"elementsMetadata":[],"slideId":"637752717777003485","enableDocumentContentUpdater":true,"version":"1.12"}]]></TemplafySlideTemplateConfiguration>
</file>

<file path=customXml/item18.xml><?xml version="1.0" encoding="utf-8"?>
<TemplafySlideTemplateConfiguration><![CDATA[{"slideVersion":0,"isValidatorEnabled":false,"isLocked":false,"elementsMetadata":[],"slideId":"637752686840974577","enableDocumentContentUpdater":true,"version":"1.12"}]]></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0,"isValidatorEnabled":false,"isLocked":false,"elementsMetadata":[],"slideId":"637752717777159735","enableDocumentContentUpdater":true,"version":"1.12"}]]></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0,"isValidatorEnabled":false,"isLocked":false,"elementsMetadata":[],"slideId":"637752686841755899","enableDocumentContentUpdater":true,"version":"1.12"}]]></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0,"isValidatorEnabled":false,"isLocked":false,"elementsMetadata":[],"slideId":"637752031913097773","enableDocumentContentUpdater":true,"version":"1.12"}]]></TemplafySlideTemplateConfiguration>
</file>

<file path=customXml/item24.xml><?xml version="1.0" encoding="utf-8"?>
<TemplafySlideTemplateConfiguration><![CDATA[{"slideVersion":0,"isValidatorEnabled":false,"isLocked":false,"elementsMetadata":[],"slideId":"637752031913254025","enableDocumentContentUpdater":true,"version":"1.12"}]]></TemplafySlideTemplateConfiguration>
</file>

<file path=customXml/item25.xml><?xml version="1.0" encoding="utf-8"?>
<TemplafySlideFormConfiguration><![CDATA[{"formFields":[],"formDataEntries":[]}]]></TemplafySlideFormConfiguration>
</file>

<file path=customXml/item26.xml><?xml version="1.0" encoding="utf-8"?>
<TemplafySlideTemplateConfiguration><![CDATA[{"slideVersion":0,"isValidatorEnabled":false,"isLocked":false,"elementsMetadata":[],"slideId":"637752703123989304","enableDocumentContentUpdater":true,"version":"1.12"}]]></TemplafySlideTemplate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TemplateConfiguration><![CDATA[{"slideVersion":0,"isValidatorEnabled":false,"isLocked":false,"elementsMetadata":[],"slideId":"637752703124301843","enableDocumentContentUpdater":true,"version":"1.12"}]]></TemplafySlideTemplateConfiguration>
</file>

<file path=customXml/item3.xml><?xml version="1.0" encoding="utf-8"?>
<TemplafyTemplateConfiguration><![CDATA[{"elementsMetadata":[{"type":"shape","id":"b52aff40-5e1e-4615-a1f1-6788a7bb4663","elementConfiguration":{"binding":"Form.StuHype_MeetingDate","disableUpdates":false,"type":"date"}},{"type":"shape","id":"a1adb9d0-d210-479f-b0b7-07be905b2833","elementConfiguration":{"binding":"Form.StuHype_MeetingTime","disableUpdates":false,"type":"text"}},{"type":"shape","id":"9f366d65-f836-459b-9f6e-ece086574036","elementConfiguration":{"binding":"Form.StuHype_MeetingLocation","disableUpdates":false,"type":"text"}},{"type":"shape","id":"37388253-821e-4e80-a4a3-f06af6a4f537","elementConfiguration":{"binding":"Form.StuHype_Cities","disableUpdates":false,"type":"text"}}],"transformationConfigurations":[],"templateName":"","templateDescription":"","enableDocumentContentUpdater":true,"version":"1.12"}]]></Templafy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0,"isValidatorEnabled":false,"isLocked":false,"elementsMetadata":[],"slideId":"637751900129491051","enableDocumentContentUpdater":true,"version":"1.12"}]]></TemplafySlideTemplateConfiguration>
</file>

<file path=customXml/item32.xml><?xml version="1.0" encoding="utf-8"?>
<TemplafySlideTemplateConfiguration><![CDATA[{"slideVersion":0,"isValidatorEnabled":false,"isLocked":false,"elementsMetadata":[],"slideId":"637751900044957170","enableDocumentContentUpdater":true,"version":"1.12"}]]></TemplafySlideTemplateConfiguration>
</file>

<file path=customXml/item33.xml><?xml version="1.0" encoding="utf-8"?>
<TemplafySlideFormConfiguration><![CDATA[{"formFields":[],"formDataEntries":[]}]]></TemplafySlideFormConfiguration>
</file>

<file path=customXml/item4.xml><?xml version="1.0" encoding="utf-8"?>
<TemplafySlideTemplateConfiguration><![CDATA[{"slideVersion":0,"isValidatorEnabled":false,"isLocked":false,"elementsMetadata":[],"slideId":"637752717777003486","enableDocumentContentUpdater":true,"version":"1.12"}]]></TemplafySlideTemplateConfiguration>
</file>

<file path=customXml/item5.xml><?xml version="1.0" encoding="utf-8"?>
<TemplafySlideTemplateConfiguration><![CDATA[{"slideVersion":0,"isValidatorEnabled":false,"isLocked":false,"elementsMetadata":[],"slideId":"637752717777316006","enableDocumentContentUpdater":true,"version":"1.12"}]]></TemplafySlideTemplateConfiguration>
</file>

<file path=customXml/item6.xml><?xml version="1.0" encoding="utf-8"?>
<TemplafyFormConfiguration><![CDATA[{"formFields":[{"required":true,"placeholder":"","lines":0,"helpTexts":{"prefix":"ex: London, Paris, Florence, Rome","postfix":""},"spacing":{},"type":"textBox","name":"StuHype_Cities","label":"Cities included on program","fullyQualifiedName":"StuHype_Cities"},{"required":true,"helpTexts":{"prefix":"","postfix":""},"spacing":{},"type":"datePicker","name":"StuHype_MeetingDate","label":" Meeting Date","fullyQualifiedName":"StuHype_MeetingDate"},{"required":true,"placeholder":"","lines":0,"helpTexts":{"prefix":"ex: 1:30PM EST","postfix":""},"spacing":{},"type":"textBox","name":"StuHype_MeetingTime","label":"Meeting Time","fullyQualifiedName":"StuHype_MeetingTime"},{"required":true,"placeholder":"","lines":0,"helpTexts":{"prefix":"ex: Auditorium","postfix":""},"spacing":{},"type":"textBox","name":"StuHype_MeetingLocation","label":"Meeting Location","fullyQualifiedName":"StuHype_MeetingLocation"}],"formDataEntries":[{"name":"StuHype_Cities","value":"tnXIh1zzmy0ThKlYYnKhgKGx1ADw/2CFsaIwEv9/CnI="},{"name":"StuHype_MeetingDate","value":"6wEdy+5ejRXA2j7bmg5ouQ=="},{"name":"StuHype_MeetingTime","value":"6CV9si5DL7AjdJtLbFLYTg=="},{"name":"StuHype_MeetingLocation","value":"6CV9si5DL7AjdJtLbFLYTg=="}]}]]></TemplafyForm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5C616E2B-8517-405C-9B23-81626DD7326B}">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terms/"/>
    <ds:schemaRef ds:uri="b009707c-31df-4c21-a41a-6cb0f920379c"/>
    <ds:schemaRef ds:uri="a081a845-e745-474c-8afd-1b1c1add7e6c"/>
    <ds:schemaRef ds:uri="http://schemas.microsoft.com/office/infopath/2007/PartnerControls"/>
    <ds:schemaRef ds:uri="http://www.w3.org/XML/1998/namespace"/>
    <ds:schemaRef ds:uri="http://purl.org/dc/dcmitype/"/>
  </ds:schemaRefs>
</ds:datastoreItem>
</file>

<file path=customXml/itemProps10.xml><?xml version="1.0" encoding="utf-8"?>
<ds:datastoreItem xmlns:ds="http://schemas.openxmlformats.org/officeDocument/2006/customXml" ds:itemID="{DED5246A-92D0-4617-9306-1E81099586D0}">
  <ds:schemaRefs/>
</ds:datastoreItem>
</file>

<file path=customXml/itemProps11.xml><?xml version="1.0" encoding="utf-8"?>
<ds:datastoreItem xmlns:ds="http://schemas.openxmlformats.org/officeDocument/2006/customXml" ds:itemID="{3829A04A-4FE2-41EA-8C03-7CA86D94FDD6}">
  <ds:schemaRefs/>
</ds:datastoreItem>
</file>

<file path=customXml/itemProps12.xml><?xml version="1.0" encoding="utf-8"?>
<ds:datastoreItem xmlns:ds="http://schemas.openxmlformats.org/officeDocument/2006/customXml" ds:itemID="{59A8C48B-281D-400A-B0AA-747926C9B401}">
  <ds:schemaRefs/>
</ds:datastoreItem>
</file>

<file path=customXml/itemProps13.xml><?xml version="1.0" encoding="utf-8"?>
<ds:datastoreItem xmlns:ds="http://schemas.openxmlformats.org/officeDocument/2006/customXml" ds:itemID="{1F144B17-3729-4238-A3A1-AA40E01493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81a845-e745-474c-8afd-1b1c1add7e6c"/>
    <ds:schemaRef ds:uri="b009707c-31df-4c21-a41a-6cb0f92037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4.xml><?xml version="1.0" encoding="utf-8"?>
<ds:datastoreItem xmlns:ds="http://schemas.openxmlformats.org/officeDocument/2006/customXml" ds:itemID="{084DDD42-54BC-4AEC-A5BC-AB6787D5271C}">
  <ds:schemaRefs>
    <ds:schemaRef ds:uri="http://schemas.microsoft.com/sharepoint/v3/contenttype/forms"/>
  </ds:schemaRefs>
</ds:datastoreItem>
</file>

<file path=customXml/itemProps15.xml><?xml version="1.0" encoding="utf-8"?>
<ds:datastoreItem xmlns:ds="http://schemas.openxmlformats.org/officeDocument/2006/customXml" ds:itemID="{85340A93-0373-4CC0-B60B-B3F384C0AD91}">
  <ds:schemaRefs/>
</ds:datastoreItem>
</file>

<file path=customXml/itemProps16.xml><?xml version="1.0" encoding="utf-8"?>
<ds:datastoreItem xmlns:ds="http://schemas.openxmlformats.org/officeDocument/2006/customXml" ds:itemID="{7E3FF869-7CA4-4439-9D6C-30808C148A31}">
  <ds:schemaRefs/>
</ds:datastoreItem>
</file>

<file path=customXml/itemProps17.xml><?xml version="1.0" encoding="utf-8"?>
<ds:datastoreItem xmlns:ds="http://schemas.openxmlformats.org/officeDocument/2006/customXml" ds:itemID="{D9BF48BA-8C45-4EE1-BD5C-BE926CC1FDC7}">
  <ds:schemaRefs/>
</ds:datastoreItem>
</file>

<file path=customXml/itemProps18.xml><?xml version="1.0" encoding="utf-8"?>
<ds:datastoreItem xmlns:ds="http://schemas.openxmlformats.org/officeDocument/2006/customXml" ds:itemID="{171A542B-B014-4B79-B51D-3B38B55F4B17}">
  <ds:schemaRefs/>
</ds:datastoreItem>
</file>

<file path=customXml/itemProps19.xml><?xml version="1.0" encoding="utf-8"?>
<ds:datastoreItem xmlns:ds="http://schemas.openxmlformats.org/officeDocument/2006/customXml" ds:itemID="{33046261-BBE5-494F-ACA8-CC340065CBC8}">
  <ds:schemaRefs/>
</ds:datastoreItem>
</file>

<file path=customXml/itemProps2.xml><?xml version="1.0" encoding="utf-8"?>
<ds:datastoreItem xmlns:ds="http://schemas.openxmlformats.org/officeDocument/2006/customXml" ds:itemID="{7D5592C8-FC51-453C-B9C1-4F50D7369C6C}">
  <ds:schemaRefs/>
</ds:datastoreItem>
</file>

<file path=customXml/itemProps20.xml><?xml version="1.0" encoding="utf-8"?>
<ds:datastoreItem xmlns:ds="http://schemas.openxmlformats.org/officeDocument/2006/customXml" ds:itemID="{0C83B7BA-1C9A-47EF-8386-18357E749991}">
  <ds:schemaRefs/>
</ds:datastoreItem>
</file>

<file path=customXml/itemProps21.xml><?xml version="1.0" encoding="utf-8"?>
<ds:datastoreItem xmlns:ds="http://schemas.openxmlformats.org/officeDocument/2006/customXml" ds:itemID="{0A43F4A5-CE8B-4A8D-BBE8-4890DF8D5560}">
  <ds:schemaRefs/>
</ds:datastoreItem>
</file>

<file path=customXml/itemProps22.xml><?xml version="1.0" encoding="utf-8"?>
<ds:datastoreItem xmlns:ds="http://schemas.openxmlformats.org/officeDocument/2006/customXml" ds:itemID="{CA8D1919-27FD-483D-A819-27A36C5DE0DB}">
  <ds:schemaRefs/>
</ds:datastoreItem>
</file>

<file path=customXml/itemProps23.xml><?xml version="1.0" encoding="utf-8"?>
<ds:datastoreItem xmlns:ds="http://schemas.openxmlformats.org/officeDocument/2006/customXml" ds:itemID="{770062C6-59D5-43F6-8513-47F70B6ACD0D}">
  <ds:schemaRefs/>
</ds:datastoreItem>
</file>

<file path=customXml/itemProps24.xml><?xml version="1.0" encoding="utf-8"?>
<ds:datastoreItem xmlns:ds="http://schemas.openxmlformats.org/officeDocument/2006/customXml" ds:itemID="{EB0103A7-D6AC-4561-AA96-70CBDB95D98F}">
  <ds:schemaRefs/>
</ds:datastoreItem>
</file>

<file path=customXml/itemProps25.xml><?xml version="1.0" encoding="utf-8"?>
<ds:datastoreItem xmlns:ds="http://schemas.openxmlformats.org/officeDocument/2006/customXml" ds:itemID="{B86E41C3-362E-437F-8CDA-3429BC9E19F8}">
  <ds:schemaRefs/>
</ds:datastoreItem>
</file>

<file path=customXml/itemProps26.xml><?xml version="1.0" encoding="utf-8"?>
<ds:datastoreItem xmlns:ds="http://schemas.openxmlformats.org/officeDocument/2006/customXml" ds:itemID="{78CC38B1-8EB1-4C7F-BA89-6A587934AB37}">
  <ds:schemaRefs/>
</ds:datastoreItem>
</file>

<file path=customXml/itemProps27.xml><?xml version="1.0" encoding="utf-8"?>
<ds:datastoreItem xmlns:ds="http://schemas.openxmlformats.org/officeDocument/2006/customXml" ds:itemID="{4220A675-7B06-498D-BF3A-7019E7D80983}">
  <ds:schemaRefs/>
</ds:datastoreItem>
</file>

<file path=customXml/itemProps28.xml><?xml version="1.0" encoding="utf-8"?>
<ds:datastoreItem xmlns:ds="http://schemas.openxmlformats.org/officeDocument/2006/customXml" ds:itemID="{C9D55D9E-2ED6-42D3-BE9E-F04F647CC234}">
  <ds:schemaRefs/>
</ds:datastoreItem>
</file>

<file path=customXml/itemProps29.xml><?xml version="1.0" encoding="utf-8"?>
<ds:datastoreItem xmlns:ds="http://schemas.openxmlformats.org/officeDocument/2006/customXml" ds:itemID="{B5F84690-E171-44B1-80D1-8627F033D858}">
  <ds:schemaRefs/>
</ds:datastoreItem>
</file>

<file path=customXml/itemProps3.xml><?xml version="1.0" encoding="utf-8"?>
<ds:datastoreItem xmlns:ds="http://schemas.openxmlformats.org/officeDocument/2006/customXml" ds:itemID="{5FFFCAF5-2DFF-42B8-9CCF-39367E39E5B0}">
  <ds:schemaRefs/>
</ds:datastoreItem>
</file>

<file path=customXml/itemProps30.xml><?xml version="1.0" encoding="utf-8"?>
<ds:datastoreItem xmlns:ds="http://schemas.openxmlformats.org/officeDocument/2006/customXml" ds:itemID="{25024DB6-1828-4C5C-8B2D-9B4A8263A0A1}">
  <ds:schemaRefs/>
</ds:datastoreItem>
</file>

<file path=customXml/itemProps31.xml><?xml version="1.0" encoding="utf-8"?>
<ds:datastoreItem xmlns:ds="http://schemas.openxmlformats.org/officeDocument/2006/customXml" ds:itemID="{7C5BF21F-E223-4911-9D95-C379D75FC6AA}">
  <ds:schemaRefs/>
</ds:datastoreItem>
</file>

<file path=customXml/itemProps32.xml><?xml version="1.0" encoding="utf-8"?>
<ds:datastoreItem xmlns:ds="http://schemas.openxmlformats.org/officeDocument/2006/customXml" ds:itemID="{323B4588-CF01-4AC3-8AE5-79D2CB709C5F}">
  <ds:schemaRefs/>
</ds:datastoreItem>
</file>

<file path=customXml/itemProps33.xml><?xml version="1.0" encoding="utf-8"?>
<ds:datastoreItem xmlns:ds="http://schemas.openxmlformats.org/officeDocument/2006/customXml" ds:itemID="{D1BC2D82-FD5F-4064-9E8E-BF3F6C3CBAC8}">
  <ds:schemaRefs/>
</ds:datastoreItem>
</file>

<file path=customXml/itemProps4.xml><?xml version="1.0" encoding="utf-8"?>
<ds:datastoreItem xmlns:ds="http://schemas.openxmlformats.org/officeDocument/2006/customXml" ds:itemID="{A469B92B-ECC3-428C-BDEF-B82F1E9C61BF}">
  <ds:schemaRefs/>
</ds:datastoreItem>
</file>

<file path=customXml/itemProps5.xml><?xml version="1.0" encoding="utf-8"?>
<ds:datastoreItem xmlns:ds="http://schemas.openxmlformats.org/officeDocument/2006/customXml" ds:itemID="{C4297DAE-2D73-44F2-9FF1-A4CE0325D39E}">
  <ds:schemaRefs/>
</ds:datastoreItem>
</file>

<file path=customXml/itemProps6.xml><?xml version="1.0" encoding="utf-8"?>
<ds:datastoreItem xmlns:ds="http://schemas.openxmlformats.org/officeDocument/2006/customXml" ds:itemID="{9CC00177-7A95-4363-88E9-FE3B2D733C88}">
  <ds:schemaRefs/>
</ds:datastoreItem>
</file>

<file path=customXml/itemProps7.xml><?xml version="1.0" encoding="utf-8"?>
<ds:datastoreItem xmlns:ds="http://schemas.openxmlformats.org/officeDocument/2006/customXml" ds:itemID="{8BA91853-27BA-4FF3-9472-FE849C77A6DE}">
  <ds:schemaRefs/>
</ds:datastoreItem>
</file>

<file path=customXml/itemProps8.xml><?xml version="1.0" encoding="utf-8"?>
<ds:datastoreItem xmlns:ds="http://schemas.openxmlformats.org/officeDocument/2006/customXml" ds:itemID="{9882E43B-C1BF-4E6E-ADEB-33DA26F16BE8}">
  <ds:schemaRefs/>
</ds:datastoreItem>
</file>

<file path=customXml/itemProps9.xml><?xml version="1.0" encoding="utf-8"?>
<ds:datastoreItem xmlns:ds="http://schemas.openxmlformats.org/officeDocument/2006/customXml" ds:itemID="{6E5339AF-1DD8-4580-8300-9273CF9F5178}">
  <ds:schemaRefs/>
</ds:datastoreItem>
</file>

<file path=docProps/app.xml><?xml version="1.0" encoding="utf-8"?>
<Properties xmlns="http://schemas.openxmlformats.org/officeDocument/2006/extended-properties" xmlns:vt="http://schemas.openxmlformats.org/officeDocument/2006/docPropsVTypes">
  <TotalTime>945</TotalTime>
  <Words>769</Words>
  <Application>Microsoft Office PowerPoint</Application>
  <PresentationFormat>On-screen Show (16:9)</PresentationFormat>
  <Paragraphs>54</Paragraphs>
  <Slides>10</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Century Gothic</vt:lpstr>
      <vt:lpstr>Calibri</vt:lpstr>
      <vt:lpstr>Elephant</vt:lpstr>
      <vt:lpstr>Arial</vt:lpstr>
      <vt:lpstr>Franklin Gothic Book</vt:lpstr>
      <vt:lpstr>Dion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Holly Swanson</dc:creator>
  <cp:lastModifiedBy>Mason Chavez</cp:lastModifiedBy>
  <cp:revision>75</cp:revision>
  <dcterms:modified xsi:type="dcterms:W3CDTF">2022-08-17T14:11:07Z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0x010100CE3B96897F6BA947B663F6D499B1BC4B</vt:lpwstr>
  </property>
  <property fmtid="{D5CDD505-2E9C-101B-9397-08002B2CF9AE}" pid="3" name="TemplafyTimeStamp">
    <vt:lpwstr>2021-12-16T17:22:51.3757832Z</vt:lpwstr>
  </property>
  <property fmtid="{D5CDD505-2E9C-101B-9397-08002B2CF9AE}" pid="4" name="TemplafyTenantId">
    <vt:lpwstr>efcollegestudytours</vt:lpwstr>
  </property>
  <property fmtid="{D5CDD505-2E9C-101B-9397-08002B2CF9AE}" pid="5" name="TemplafyTemplateId">
    <vt:lpwstr>637752717769711212</vt:lpwstr>
  </property>
  <property fmtid="{D5CDD505-2E9C-101B-9397-08002B2CF9AE}" pid="6" name="TemplafyUserProfileId">
    <vt:lpwstr>637866044226721077</vt:lpwstr>
  </property>
</Properties>
</file>